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98" r:id="rId5"/>
    <p:sldId id="257" r:id="rId6"/>
    <p:sldId id="299" r:id="rId7"/>
    <p:sldId id="259" r:id="rId8"/>
    <p:sldId id="301" r:id="rId9"/>
    <p:sldId id="262" r:id="rId10"/>
    <p:sldId id="272" r:id="rId11"/>
    <p:sldId id="302" r:id="rId12"/>
    <p:sldId id="306" r:id="rId13"/>
    <p:sldId id="304" r:id="rId14"/>
    <p:sldId id="312" r:id="rId15"/>
    <p:sldId id="311" r:id="rId16"/>
    <p:sldId id="310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7AD"/>
    <a:srgbClr val="DCDFCC"/>
    <a:srgbClr val="12F2EF"/>
    <a:srgbClr val="44F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8A7A7-66C3-406B-ACE4-74D07D06C838}" v="89" dt="2023-03-17T08:08:53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830831692913389E-2"/>
          <c:y val="9.8648615978800688E-2"/>
          <c:w val="0.94616916830708664"/>
          <c:h val="0.77870350770770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4-4D4E-BD15-AAB7306CD4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4-4D4E-BD15-AAB7306CD4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2192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84-4D4E-BD15-AAB7306CD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680943"/>
        <c:axId val="625273199"/>
      </c:barChart>
      <c:catAx>
        <c:axId val="177468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25273199"/>
        <c:crosses val="autoZero"/>
        <c:auto val="1"/>
        <c:lblAlgn val="ctr"/>
        <c:lblOffset val="100"/>
        <c:noMultiLvlLbl val="0"/>
      </c:catAx>
      <c:valAx>
        <c:axId val="62527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7468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5C-DF46-A251-C0EC02EA85F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5C-DF46-A251-C0EC02EA85F9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5C-DF46-A251-C0EC02EA85F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A5C-DF46-A251-C0EC02EA85F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C44C-A455-125D52EE8C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69F-8A4E-893F-1C554A43DBF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69F-8A4E-893F-1C554A43DBF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969F-8A4E-893F-1C554A43DBF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969F-8A4E-893F-1C554A43DBF1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A5C-DF46-A251-C0EC02EA85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69F-8A4E-893F-1C554A43DBF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69F-8A4E-893F-1C554A43DBF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69F-8A4E-893F-1C554A43DBF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69F-8A4E-893F-1C554A43DBF1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A5C-DF46-A251-C0EC02EA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1-C247-B226-E1DA9B0894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1-C247-B226-E1DA9B0894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2192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1-C247-B226-E1DA9B089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8282127"/>
        <c:axId val="618178399"/>
      </c:barChart>
      <c:catAx>
        <c:axId val="618282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8178399"/>
        <c:crosses val="autoZero"/>
        <c:auto val="1"/>
        <c:lblAlgn val="ctr"/>
        <c:lblOffset val="100"/>
        <c:noMultiLvlLbl val="0"/>
      </c:catAx>
      <c:valAx>
        <c:axId val="618178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828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33-4502-9DB4-11A053C2F88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033-4502-9DB4-11A053C2F88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33-4502-9DB4-11A053C2F8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CB-48BB-BF6B-8BB9CB8D1FCC}"/>
              </c:ext>
            </c:extLst>
          </c:dPt>
          <c:cat>
            <c:strRef>
              <c:f>'Ark1'!$A$2:$A$5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Ved ikke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46.81</c:v>
                </c:pt>
                <c:pt idx="1">
                  <c:v>44.15</c:v>
                </c:pt>
                <c:pt idx="2">
                  <c:v>9.0399999999999991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3-4502-9DB4-11A053C2F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0391E-2D9F-E441-9590-29100D05F79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EF0E2-4A44-7D48-854E-FA7D65FB57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9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5AFC219-C357-A741-89D7-E702C20042BA}"/>
              </a:ext>
            </a:extLst>
          </p:cNvPr>
          <p:cNvGrpSpPr/>
          <p:nvPr userDrawn="1"/>
        </p:nvGrpSpPr>
        <p:grpSpPr>
          <a:xfrm>
            <a:off x="-1200" y="0"/>
            <a:ext cx="12193200" cy="6858000"/>
            <a:chOff x="-600" y="0"/>
            <a:chExt cx="12193200" cy="6858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43E14D9-FF38-3949-9938-BA11EB9A51AE}"/>
                </a:ext>
              </a:extLst>
            </p:cNvPr>
            <p:cNvGrpSpPr/>
            <p:nvPr userDrawn="1"/>
          </p:nvGrpSpPr>
          <p:grpSpPr>
            <a:xfrm>
              <a:off x="634568" y="0"/>
              <a:ext cx="10922864" cy="6858000"/>
              <a:chOff x="637886" y="0"/>
              <a:chExt cx="10922864" cy="68580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5195E20-BA04-7C49-8006-C93C7C2E2F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37886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DAA26B0-FAF4-DA47-8441-3DCA14D187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21160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96F1FEB-B7DB-8246-95D6-6DDCD07132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04434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DCBE02D-A869-ED46-8B55-33183700832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684533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3B6941B-8769-5141-BD3F-776A8F8B4C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67807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4F2E6A7-B743-8F4E-8C40-C26FD413EF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1081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BA7ECDB-9F1F-F940-A509-D120C52355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734355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258A774-CF54-D04D-A708-C7DA4D69C75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417629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CC632F6-D1DC-0D47-B447-B9EFB34AF6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7728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E85B515-53C2-1046-AA58-FAB5232885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81002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63FF787-781B-9741-8D5B-E8A47078F4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464276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E2B8294-5E75-1948-AC6A-BBA3B96B1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60750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331A996-3D75-D946-8AC6-B10C2A948F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147550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D7FD095-9C4F-D04C-B80E-E860B2947E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194197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00CBD69-8832-1A45-8429-2956123D38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0824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349A39A-76B0-4042-B698-53FB0EA560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10923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FB10078-826B-FF49-841B-F978C5CA9E9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7471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4A3D79-A66D-054E-8B19-BB7E8FAC14E1}"/>
                </a:ext>
              </a:extLst>
            </p:cNvPr>
            <p:cNvGrpSpPr/>
            <p:nvPr userDrawn="1"/>
          </p:nvGrpSpPr>
          <p:grpSpPr>
            <a:xfrm>
              <a:off x="-600" y="697531"/>
              <a:ext cx="12193200" cy="5462938"/>
              <a:chOff x="-26600" y="703924"/>
              <a:chExt cx="12193200" cy="5462938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AD165C4-2D15-7041-B4BE-E33EB72992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703924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89240B0-1FE7-AC49-A23D-E4FAE08E3E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1388379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2594B40-13A8-DB49-B42F-445DDB7A98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069659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41748BA-903A-4C4E-9811-E1AA4B20B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754114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924A217-6C38-4E40-A958-91351FDBEB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3435394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EEF9A8C-2ED5-434F-9E0B-CAF280D491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116674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75DA76A-CDBC-6940-AD75-3B0AE678D4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801129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71BA918-05E3-E74A-829F-5CEDFF001E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5482409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A1D0534-C1F7-634D-8F61-1246980A6F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6166862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84233E7-33AF-8B46-B588-3EBA8411D7DB}"/>
              </a:ext>
            </a:extLst>
          </p:cNvPr>
          <p:cNvSpPr txBox="1"/>
          <p:nvPr userDrawn="1"/>
        </p:nvSpPr>
        <p:spPr>
          <a:xfrm>
            <a:off x="588692" y="1371958"/>
            <a:ext cx="6809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i="0" spc="0" baseline="0" noProof="0">
                <a:latin typeface="Arial Narrow" panose="020B0604020202020204" pitchFamily="34" charset="0"/>
                <a:cs typeface="Arial Narrow" panose="020B0604020202020204" pitchFamily="34" charset="0"/>
              </a:rPr>
              <a:t>GRID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23FE96-087B-B24D-A9B8-D456789BA667}"/>
              </a:ext>
            </a:extLst>
          </p:cNvPr>
          <p:cNvSpPr txBox="1"/>
          <p:nvPr userDrawn="1"/>
        </p:nvSpPr>
        <p:spPr>
          <a:xfrm>
            <a:off x="675860" y="2629657"/>
            <a:ext cx="10893288" cy="751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a-DK" sz="1400" noProof="0"/>
              <a:t>Margin top og bund: 1,94 cm </a:t>
            </a:r>
          </a:p>
          <a:p>
            <a:pPr lvl="0">
              <a:lnSpc>
                <a:spcPct val="120000"/>
              </a:lnSpc>
            </a:pPr>
            <a:r>
              <a:rPr lang="da-DK" sz="1400" noProof="0"/>
              <a:t>Margin venstre og højre: 1,76 cm</a:t>
            </a:r>
          </a:p>
          <a:p>
            <a:pPr lvl="0">
              <a:lnSpc>
                <a:spcPct val="120000"/>
              </a:lnSpc>
            </a:pPr>
            <a:r>
              <a:rPr lang="da-DK" sz="1400" noProof="0"/>
              <a:t>Grid kvadrater: 1,89 cm</a:t>
            </a:r>
          </a:p>
        </p:txBody>
      </p:sp>
    </p:spTree>
    <p:extLst>
      <p:ext uri="{BB962C8B-B14F-4D97-AF65-F5344CB8AC3E}">
        <p14:creationId xmlns:p14="http://schemas.microsoft.com/office/powerpoint/2010/main" val="181629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o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861BFF5-02D6-DB4A-95FD-959476ADD033}"/>
              </a:ext>
            </a:extLst>
          </p:cNvPr>
          <p:cNvGrpSpPr/>
          <p:nvPr userDrawn="1"/>
        </p:nvGrpSpPr>
        <p:grpSpPr>
          <a:xfrm>
            <a:off x="-600" y="0"/>
            <a:ext cx="12193200" cy="6858000"/>
            <a:chOff x="-600" y="0"/>
            <a:chExt cx="12193200" cy="68580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8F330C5-3FB5-974B-B8CB-1EF08EF51501}"/>
                </a:ext>
              </a:extLst>
            </p:cNvPr>
            <p:cNvGrpSpPr/>
            <p:nvPr userDrawn="1"/>
          </p:nvGrpSpPr>
          <p:grpSpPr>
            <a:xfrm>
              <a:off x="634568" y="0"/>
              <a:ext cx="10922864" cy="6858000"/>
              <a:chOff x="637886" y="0"/>
              <a:chExt cx="10922864" cy="685800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53BB2E9-143E-B84D-97A0-66A803B23B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3788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A24FCB1-9561-954D-9E2A-9E4A7EBCDA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2116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56FF327-28E2-1A45-9567-7A6E127101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0443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D15BA01-98FD-0C43-B9E1-888260D74B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68453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65BEE4D-E41E-BA49-93D6-61AAC056CE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6780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D38880C-4470-164E-9114-4DAD5612B3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108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BE79015-0A9C-0A48-96F2-08AC1C6F5D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734355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6747C95-B77C-974B-AB6E-D49601E7AE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417629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CD076FF-73FF-5F46-AA77-22CED351E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7728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C93D8A9-1E4B-4348-AB59-673FA7C8E3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81002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DB7836E-613A-FC46-BC0C-9F8D656F1B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46427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C934128-9F3A-664E-BDDB-2005C66DDB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607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6365433-C851-A348-A392-987D74083C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1475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984D31F-20F7-8042-9BD4-54CB6F3F5D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19419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21CF2B2-495F-2F44-8840-A9D93D7760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082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C8289BA-391D-564B-9B4A-4554E90F85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1092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B2F5CFD-B10A-3244-A716-97C0039852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747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52920A7-C721-D742-ADC2-0D635AFFBDEC}"/>
                </a:ext>
              </a:extLst>
            </p:cNvPr>
            <p:cNvGrpSpPr/>
            <p:nvPr userDrawn="1"/>
          </p:nvGrpSpPr>
          <p:grpSpPr>
            <a:xfrm>
              <a:off x="-600" y="697531"/>
              <a:ext cx="12193200" cy="5462938"/>
              <a:chOff x="-26600" y="703924"/>
              <a:chExt cx="12193200" cy="5462938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700C074-EC27-E643-A438-A8571F9E02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70392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9EDD564-343A-1D4E-A912-A362D5B7D7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138837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E63E3B5-4E1E-DD4C-9AE2-2D00F6D57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06965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843F2D7-2803-6042-BF09-89B956973A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75411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F8D6AE0-C58C-514B-A13D-F2DE0CBC16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343539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AFF206D-2F95-0843-8041-3D622B3433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11667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5D7A0D6-21EC-1E42-8ADC-E2D81BD2A6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80112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974EC2C-463A-A643-9471-69D0959D79B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548240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7CD2BC2-6BC3-6846-A804-BD75CAAEFC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6166862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E7FF050-198E-1A41-9C75-87D2168E8524}"/>
              </a:ext>
            </a:extLst>
          </p:cNvPr>
          <p:cNvSpPr txBox="1"/>
          <p:nvPr userDrawn="1"/>
        </p:nvSpPr>
        <p:spPr>
          <a:xfrm>
            <a:off x="588692" y="1371958"/>
            <a:ext cx="6809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i="0" spc="0" baseline="0" noProof="0">
                <a:latin typeface="Arial Narrow" panose="020B0604020202020204" pitchFamily="34" charset="0"/>
                <a:cs typeface="Arial Narrow" panose="020B0604020202020204" pitchFamily="34" charset="0"/>
              </a:rPr>
              <a:t>BILLEDER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DCB0F944-BE05-A544-AC37-632145EE1B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61645" y="697424"/>
            <a:ext cx="4777825" cy="47760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C0BDC706-0610-3C40-8962-C10321CBAD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5091" y="2757004"/>
            <a:ext cx="2715208" cy="2714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FD5027-6590-574D-B229-B01892571E7C}"/>
              </a:ext>
            </a:extLst>
          </p:cNvPr>
          <p:cNvSpPr txBox="1"/>
          <p:nvPr userDrawn="1"/>
        </p:nvSpPr>
        <p:spPr>
          <a:xfrm>
            <a:off x="638789" y="2679085"/>
            <a:ext cx="2685178" cy="751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a-DK" sz="1400" noProof="0"/>
              <a:t>Billeder skal altid være kvadratiske.</a:t>
            </a:r>
          </a:p>
          <a:p>
            <a:pPr lvl="0">
              <a:lnSpc>
                <a:spcPct val="120000"/>
              </a:lnSpc>
            </a:pPr>
            <a:endParaRPr lang="da-DK" sz="1400" noProof="0"/>
          </a:p>
        </p:txBody>
      </p:sp>
    </p:spTree>
    <p:extLst>
      <p:ext uri="{BB962C8B-B14F-4D97-AF65-F5344CB8AC3E}">
        <p14:creationId xmlns:p14="http://schemas.microsoft.com/office/powerpoint/2010/main" val="2564820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1395E33-7784-D242-B3DF-7CF890BB6B5E}"/>
              </a:ext>
            </a:extLst>
          </p:cNvPr>
          <p:cNvGrpSpPr/>
          <p:nvPr userDrawn="1"/>
        </p:nvGrpSpPr>
        <p:grpSpPr>
          <a:xfrm>
            <a:off x="-600" y="0"/>
            <a:ext cx="12193200" cy="6858000"/>
            <a:chOff x="-600" y="0"/>
            <a:chExt cx="12193200" cy="6858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ED0844C-68F1-A54C-BFB5-CC5955D88319}"/>
                </a:ext>
              </a:extLst>
            </p:cNvPr>
            <p:cNvGrpSpPr/>
            <p:nvPr userDrawn="1"/>
          </p:nvGrpSpPr>
          <p:grpSpPr>
            <a:xfrm>
              <a:off x="634568" y="0"/>
              <a:ext cx="10922864" cy="6858000"/>
              <a:chOff x="637886" y="0"/>
              <a:chExt cx="10922864" cy="685800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79A9FAE-11D9-2043-AD2B-1F6E509225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3788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DD2A182-CACC-7945-93AE-31A406050C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2116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F6050FB-5572-5A46-95C5-ED31B83259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0443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4BFA586-679C-1947-9C1B-9BF062A9E4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68453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56E8D0E-4DDA-D348-A243-B211A29B45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6780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7D47456-3CC7-BA4E-8671-DAE4AB757D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108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0564CE3-332B-6144-AC3D-942E0CFA50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734355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32AF182-6A38-9241-91E5-EEBAD240A5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417629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81AF8ED-659E-E041-B18A-87B92CE500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7728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C4B9AE9-66A6-2B47-A480-7162FB71DF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81002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F195841-2DFD-074B-93B2-ECBB99CF93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46427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FC5F2C7-33D6-0147-BA69-1C0FD55AF1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607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CBDA473-29B8-7B42-A62B-76DC1D1887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1475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EE5CDDD-CC54-6845-B798-8B748855B0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19419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9EC4EAB-216F-5D43-9331-C4B735DE0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082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525161B-5890-1944-9AA2-E64F246AD1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1092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1DA751D-9E21-FD4F-9652-98430A6FCB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747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8B2D0E8-B27D-DB45-9DA0-1C0928F5D748}"/>
                </a:ext>
              </a:extLst>
            </p:cNvPr>
            <p:cNvGrpSpPr/>
            <p:nvPr userDrawn="1"/>
          </p:nvGrpSpPr>
          <p:grpSpPr>
            <a:xfrm>
              <a:off x="-600" y="697531"/>
              <a:ext cx="12193200" cy="5462938"/>
              <a:chOff x="-26600" y="703924"/>
              <a:chExt cx="12193200" cy="546293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2998988-20E8-B84B-BA88-AD01D3CAA0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70392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A5B998C-5374-CA49-969A-1678B72FE2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138837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5FFB893-0A2F-8647-AB0B-23B34E6ECE8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06965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E928520-73CB-B148-9FD0-3BDB220AEE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75411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A397BEF-1D37-3241-9B38-865C75CE52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343539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E1D20D3-1D42-384C-BB68-6724851642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11667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6C5E7FF-9448-9D48-9ABB-1606016E06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80112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6C3F867-118E-7344-9323-244B8E596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548240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300E087-BF61-7D42-8F78-AA2CE6C275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6166862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A72A7E1-C68B-8A40-A369-507174F1525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47757767"/>
              </p:ext>
            </p:extLst>
          </p:nvPr>
        </p:nvGraphicFramePr>
        <p:xfrm>
          <a:off x="624777" y="2711157"/>
          <a:ext cx="4375246" cy="291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504CB637-99B6-2D4A-869F-BE201A66DEB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18163437"/>
              </p:ext>
            </p:extLst>
          </p:nvPr>
        </p:nvGraphicFramePr>
        <p:xfrm>
          <a:off x="6066563" y="2475392"/>
          <a:ext cx="4712872" cy="314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9F8D543-8D0F-E144-994D-4D3CF1C9FEDF}"/>
              </a:ext>
            </a:extLst>
          </p:cNvPr>
          <p:cNvSpPr txBox="1"/>
          <p:nvPr userDrawn="1"/>
        </p:nvSpPr>
        <p:spPr>
          <a:xfrm>
            <a:off x="588692" y="1371958"/>
            <a:ext cx="6809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i="0" spc="0" baseline="0" noProof="0">
                <a:latin typeface="Arial Narrow" panose="020B0604020202020204" pitchFamily="34" charset="0"/>
                <a:cs typeface="Arial Narrow" panose="020B060402020202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538016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DBE1D4D-DC18-F841-9E19-DE63E64511DC}"/>
              </a:ext>
            </a:extLst>
          </p:cNvPr>
          <p:cNvGrpSpPr/>
          <p:nvPr userDrawn="1"/>
        </p:nvGrpSpPr>
        <p:grpSpPr>
          <a:xfrm>
            <a:off x="-600" y="0"/>
            <a:ext cx="12193200" cy="6858000"/>
            <a:chOff x="-600" y="0"/>
            <a:chExt cx="12193200" cy="68580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DCD17F1-E070-0D4F-B021-A96B4255952F}"/>
                </a:ext>
              </a:extLst>
            </p:cNvPr>
            <p:cNvGrpSpPr/>
            <p:nvPr userDrawn="1"/>
          </p:nvGrpSpPr>
          <p:grpSpPr>
            <a:xfrm>
              <a:off x="634568" y="0"/>
              <a:ext cx="10922864" cy="6858000"/>
              <a:chOff x="637886" y="0"/>
              <a:chExt cx="10922864" cy="6858000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A6C8444-BA5E-B542-A000-B89AB592A3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3788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F7C2855-4B13-E642-87B1-B204A292F8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2116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6E03530-CA5C-704C-A48C-4D1100F6D7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0443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155F62B-E249-A542-8FE5-085908E77C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68453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8A03F52-B606-F945-BB4A-21139DA11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6780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913C4BC-9E2F-5342-A231-75FA943415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108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A96B894-B3D4-6348-B52E-B2916651F8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734355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9878339-858B-6F4E-8D7D-3B80F7A89E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417629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E674832-DADC-344A-B4A8-C562840CDD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7728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CBDA57A-92E7-FD4B-A36F-52B4330AEC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81002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17128AF-C470-8048-BED6-FCB374E106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46427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BB437D6-441F-2447-A41E-2C5F14D0BD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607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AB22124-350B-AE4A-B14E-6B90A9E18A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1475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3BE3EB9-418D-4343-81A9-0DA997266B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19419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6E6D565-0AD3-4242-B98F-FA325D846E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082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9CF319D-D20C-1A42-85F1-8C5B1A703FF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1092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3E1AB58-3183-884A-A361-B7FD866BB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747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A6A0B74-E583-C545-A1A2-F6AC29D02618}"/>
                </a:ext>
              </a:extLst>
            </p:cNvPr>
            <p:cNvGrpSpPr/>
            <p:nvPr userDrawn="1"/>
          </p:nvGrpSpPr>
          <p:grpSpPr>
            <a:xfrm>
              <a:off x="-600" y="697531"/>
              <a:ext cx="12193200" cy="5462938"/>
              <a:chOff x="-26600" y="703924"/>
              <a:chExt cx="12193200" cy="5462938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DDF5B0D-C0B3-D048-B62B-7957DA451A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70392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8F6AD60-DA91-564B-965F-CA4EB6064C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138837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960CA13-65B2-7748-A6FD-5112812B01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06965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5CFAD84-1300-3941-9061-A4AF834E14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75411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BED0A42-DC6B-2D41-9FBC-CD485866C0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343539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19790D8-E988-DF47-AE35-14BFEC561F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11667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05E092F-7F29-4F45-BE0B-4CC36D111EF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80112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866AE6A-8068-FD41-96DB-E5B9A3D518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548240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9783760-B5A8-A345-A4D5-7863E0C0B1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6166862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B0823A2-7F4C-0040-ADD4-AAA9DB54026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76039658"/>
              </p:ext>
            </p:extLst>
          </p:nvPr>
        </p:nvGraphicFramePr>
        <p:xfrm>
          <a:off x="5585980" y="2224779"/>
          <a:ext cx="5303715" cy="353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E702225-DBD6-A64B-88F7-D6EA701412B9}"/>
              </a:ext>
            </a:extLst>
          </p:cNvPr>
          <p:cNvSpPr txBox="1"/>
          <p:nvPr userDrawn="1"/>
        </p:nvSpPr>
        <p:spPr>
          <a:xfrm>
            <a:off x="588692" y="1371958"/>
            <a:ext cx="6809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i="0" spc="0" baseline="0" noProof="0">
                <a:latin typeface="Arial Narrow" panose="020B0604020202020204" pitchFamily="34" charset="0"/>
                <a:cs typeface="Arial Narrow" panose="020B060402020202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068214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m.billede_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83414B6-3BEB-714F-9B61-A73BFCDEB616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9D6DDD54-C6E5-4D38-A641-A20BD62DED18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A72DF-7F16-D544-AAA5-2A1BDC22FB98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7BF811A-A512-0246-A2A0-1015C4DC7F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681E4A7-C1DD-45AB-89E3-A1A0C6848C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9F1BE6E-989F-4C51-9DB1-15B3E82602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815" y="1377950"/>
            <a:ext cx="6264127" cy="2740567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80000"/>
              </a:lnSpc>
              <a:buNone/>
              <a:defRPr sz="6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OVERSKRIFT TIL POWERPOINT PRÆSENTATION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251DE68-BB98-4F55-80C4-82FA5D3FC0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815" y="4114801"/>
            <a:ext cx="6269298" cy="679450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da-DK" noProof="0"/>
              <a:t>Præsentation af Navn Efternavn</a:t>
            </a:r>
          </a:p>
        </p:txBody>
      </p:sp>
    </p:spTree>
    <p:extLst>
      <p:ext uri="{BB962C8B-B14F-4D97-AF65-F5344CB8AC3E}">
        <p14:creationId xmlns:p14="http://schemas.microsoft.com/office/powerpoint/2010/main" val="230129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.billede_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E8596EB-02C9-1446-A58F-6B00D116F83C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88A123B-25B8-4495-8FFA-0BA1C2178293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9ABBEF-F523-484D-80BB-490DE16440D0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0FC0C55-6105-FC40-8683-E773612BE7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2E1DA1-A00B-40EB-9AD7-438C1BE320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815" y="1377950"/>
            <a:ext cx="6264127" cy="2740567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80000"/>
              </a:lnSpc>
              <a:buNone/>
              <a:defRPr sz="6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OVERSKRIFT TIL POWERPOINT PRÆSENTATION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505AC134-F0A7-441B-B971-C303D85F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815" y="4114801"/>
            <a:ext cx="6269298" cy="679450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da-DK" noProof="0"/>
              <a:t>Præsentation af Navn Efternavn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BC484D41-82E6-4B64-8E28-FBE99F93A0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09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200ECF-78A1-8C45-959B-CDF574830C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815" y="1377950"/>
            <a:ext cx="6264127" cy="2740567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80000"/>
              </a:lnSpc>
              <a:buNone/>
              <a:defRPr sz="6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OVERSKRIFT TIL POWERPOINT PRÆSENTATION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8446EA7-5E0F-7F4B-9CDD-CBDEA489C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815" y="4114801"/>
            <a:ext cx="6269298" cy="679450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da-DK" noProof="0"/>
              <a:t>Præsentation af Navn Efternavn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A93B52-FF8B-9746-A0F5-A387D24AC958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7B34425-8AF0-481E-8FD3-1DCBCC71F4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00081" y="1269000"/>
            <a:ext cx="4320000" cy="43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84340906-393E-4130-9609-39CFEDDFDAA6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D21DA55-EB71-4497-9589-F0D5376F1524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D541619-D424-4DE9-B11F-0B9B862CE9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99605C50-9210-4047-9BCD-C81839186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98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200ECF-78A1-8C45-959B-CDF574830C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815" y="1377950"/>
            <a:ext cx="6264127" cy="2740567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80000"/>
              </a:lnSpc>
              <a:buNone/>
              <a:defRPr sz="6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OVERSKRIFT TIL POWERPOINT PRÆSENTATION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8446EA7-5E0F-7F4B-9CDD-CBDEA489C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815" y="4114801"/>
            <a:ext cx="6269298" cy="679450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da-DK" noProof="0"/>
              <a:t>Præsentation af Navn Efternavn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A93B52-FF8B-9746-A0F5-A387D24AC958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84340906-393E-4130-9609-39CFEDDFDAA6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14B8EFE-DB01-43F6-8720-F1B8BE8F373A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D541619-D424-4DE9-B11F-0B9B862CE9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7F21188F-5B8B-465F-A9AD-C9A54527F2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AE6FEE0-B867-4E1D-8461-9FA57B3BB7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00081" y="1269000"/>
            <a:ext cx="4320000" cy="43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</p:spTree>
    <p:extLst>
      <p:ext uri="{BB962C8B-B14F-4D97-AF65-F5344CB8AC3E}">
        <p14:creationId xmlns:p14="http://schemas.microsoft.com/office/powerpoint/2010/main" val="1367024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FA93B52-FF8B-9746-A0F5-A387D24AC958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E7C2F60-96DD-4BB9-AE66-5DA17A164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815" y="1377950"/>
            <a:ext cx="6264127" cy="2740567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80000"/>
              </a:lnSpc>
              <a:buNone/>
              <a:defRPr sz="6000" b="1" i="0" spc="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OVERSKRIFT TIL POWERPOINT PRÆSENTATION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469D8146-F11F-4CF2-9A2F-1DD6FBA85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815" y="4114801"/>
            <a:ext cx="6269298" cy="679450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da-DK" noProof="0"/>
              <a:t>Præsentation af Navn Efternavn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A71892B0-A192-4B36-B2BB-2D5FBB2227FC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CE8A2F8-4020-414F-BDA1-BF7C8A79B53E}" type="datetime3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CF0BD8-7580-467D-95F0-CA4E87FD34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F660FA9-458A-4A96-8DDF-665FAE761A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00081" y="1269000"/>
            <a:ext cx="4320000" cy="43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74072DB1-8320-4D08-8AAC-FAFD808424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9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0F5913A-264F-ED46-BE43-297235F46912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ABC958C-5C64-4159-BD71-6EBF93F6EAE3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89244F-FDB4-D845-BA7A-3DF6DF3EFB94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ED58C49-6FB7-C14B-AE22-42E0C03A8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55F7FAC-FBF7-44F4-B963-FCAE04FEF5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815" y="1377950"/>
            <a:ext cx="6264127" cy="2740567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80000"/>
              </a:lnSpc>
              <a:buNone/>
              <a:defRPr sz="6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OVERSKRIFT TIL POWERPOINT PRÆSENTATION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24DEC11-342A-46E1-B6C5-E9BCBA5B36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815" y="4114801"/>
            <a:ext cx="6269298" cy="679450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da-DK" noProof="0"/>
              <a:t>Præsentation af Navn Efternavn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F2360DE-06E5-4C22-8E2F-E86B8416B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365E2EF-9AF8-4F84-ADAF-1F6A8FBDA4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00081" y="1269000"/>
            <a:ext cx="4320000" cy="43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</p:spTree>
    <p:extLst>
      <p:ext uri="{BB962C8B-B14F-4D97-AF65-F5344CB8AC3E}">
        <p14:creationId xmlns:p14="http://schemas.microsoft.com/office/powerpoint/2010/main" val="975865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636F660B-513F-EB4E-B00D-6E73595D16C1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C08FA17-AB96-4353-93AC-218CC4700136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074F3B-7D20-984C-82E5-C69B7C0D166D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4537738E-EAD2-3448-A934-7E6100BF0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366EBC5-7AC8-4F34-81ED-B234E0CD6D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815" y="1377950"/>
            <a:ext cx="6264127" cy="2740567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80000"/>
              </a:lnSpc>
              <a:buNone/>
              <a:defRPr sz="6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OVERSKRIFT TIL POWERPOINT PRÆSENTATION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D764C4B-F723-4406-A3EE-F1759370D0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815" y="4114801"/>
            <a:ext cx="6269298" cy="679450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da-DK" noProof="0"/>
              <a:t>Præsentation af Navn Efternavn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1E07FD2E-463B-49AC-89EC-D25E0F5332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47E76FC-AB54-4FEE-B68F-F1BB21FDD8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00081" y="1269000"/>
            <a:ext cx="4320000" cy="43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</p:spTree>
    <p:extLst>
      <p:ext uri="{BB962C8B-B14F-4D97-AF65-F5344CB8AC3E}">
        <p14:creationId xmlns:p14="http://schemas.microsoft.com/office/powerpoint/2010/main" val="29437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graf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9C2B271-0D01-1145-977B-3B303CCA3A6C}"/>
              </a:ext>
            </a:extLst>
          </p:cNvPr>
          <p:cNvGrpSpPr/>
          <p:nvPr userDrawn="1"/>
        </p:nvGrpSpPr>
        <p:grpSpPr>
          <a:xfrm>
            <a:off x="-600" y="0"/>
            <a:ext cx="12193200" cy="6858000"/>
            <a:chOff x="-600" y="0"/>
            <a:chExt cx="12193200" cy="6858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54704C6-8FC8-A948-B241-5EBAF50522EF}"/>
                </a:ext>
              </a:extLst>
            </p:cNvPr>
            <p:cNvGrpSpPr/>
            <p:nvPr userDrawn="1"/>
          </p:nvGrpSpPr>
          <p:grpSpPr>
            <a:xfrm>
              <a:off x="634568" y="0"/>
              <a:ext cx="10922864" cy="6858000"/>
              <a:chOff x="637886" y="0"/>
              <a:chExt cx="10922864" cy="685800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0A5E517-5D4A-B344-9B95-1D61CDB5BD7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3788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F759433-D299-AF42-97B8-DAB62019E5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2116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B760B0A-0E9E-F045-90A6-013BB1F9A7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0443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B6E95A2-D201-D145-A3B5-F7A22014CDB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68453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45225C6-6FF1-A641-B0E2-3F50DC77B0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6780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49C40A5-217F-8F49-8A8A-36EF1DBEFB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108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6A4703F-B638-FE40-BFF9-396D50E360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734355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264213C-9D7F-504C-9452-8F2BF980A7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417629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E3F3EB7-0E33-0E43-BF1A-0D3325051F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7728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B7CF677-F357-384A-A453-AB2D3227A3D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81002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9626B4C-1CA6-E142-A134-482E169940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46427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9F87A05-DB38-0B47-93CB-EB4C73A5E9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607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8764C7D-981E-614E-B90A-6C16881FD7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1475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9225674-DF87-C948-9D07-EF70E2A1E7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19419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67988A3-67F5-CF40-B30F-A7E9D8F3A6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082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F6FF95D-2C1B-DF47-9F9E-641748D4A5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1092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AA351B1-4FF9-C447-ACAD-945576417F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747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0DF36C6-3BDE-254A-A592-425156C9899B}"/>
                </a:ext>
              </a:extLst>
            </p:cNvPr>
            <p:cNvGrpSpPr/>
            <p:nvPr userDrawn="1"/>
          </p:nvGrpSpPr>
          <p:grpSpPr>
            <a:xfrm>
              <a:off x="-600" y="697531"/>
              <a:ext cx="12193200" cy="5462938"/>
              <a:chOff x="-26600" y="703924"/>
              <a:chExt cx="12193200" cy="546293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DF20AF1-9116-DF42-B5A0-C3D5409CB6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70392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1212B7A-09D5-2144-A2AE-0258BD3A9D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138837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99B3981-0F73-FB48-9DF3-747D0D1075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06965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8EFC59E-F775-7C44-BB01-914A05F6E3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75411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CFB8DAE-C1D4-1449-BD64-813609938D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343539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1E38185-3EA8-3044-9A3A-7B395E89E6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11667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BD01D6-046B-B141-98C6-F53F686055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80112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B6A77C6-48C7-9745-B871-8B4C12C5B00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548240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34C2558-8845-9C48-A0D4-A88547196F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6166862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187C5A4-C74E-BD43-B243-4906C8383512}"/>
              </a:ext>
            </a:extLst>
          </p:cNvPr>
          <p:cNvSpPr txBox="1"/>
          <p:nvPr userDrawn="1"/>
        </p:nvSpPr>
        <p:spPr>
          <a:xfrm>
            <a:off x="588692" y="1371958"/>
            <a:ext cx="6809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i="0" spc="0" baseline="0" noProof="0">
                <a:latin typeface="Arial Narrow" panose="020B0604020202020204" pitchFamily="34" charset="0"/>
                <a:cs typeface="Arial Narrow" panose="020B0604020202020204" pitchFamily="34" charset="0"/>
              </a:rPr>
              <a:t>TYPOGRAFI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7E01B-6E3D-9640-B3D9-D6BC39C34BAE}"/>
              </a:ext>
            </a:extLst>
          </p:cNvPr>
          <p:cNvSpPr txBox="1"/>
          <p:nvPr userDrawn="1"/>
        </p:nvSpPr>
        <p:spPr>
          <a:xfrm>
            <a:off x="675860" y="2629657"/>
            <a:ext cx="10893288" cy="2303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a-DK" sz="1400" noProof="0"/>
              <a:t>Overskrifter: Arial </a:t>
            </a:r>
            <a:r>
              <a:rPr lang="da-DK" sz="1400" noProof="0" err="1"/>
              <a:t>Condensed</a:t>
            </a:r>
            <a:r>
              <a:rPr lang="da-DK" sz="1400" noProof="0"/>
              <a:t>.</a:t>
            </a:r>
          </a:p>
          <a:p>
            <a:pPr lvl="0">
              <a:lnSpc>
                <a:spcPct val="120000"/>
              </a:lnSpc>
            </a:pPr>
            <a:endParaRPr lang="da-DK" sz="1400" noProof="0"/>
          </a:p>
          <a:p>
            <a:pPr lvl="0">
              <a:lnSpc>
                <a:spcPct val="120000"/>
              </a:lnSpc>
            </a:pPr>
            <a:r>
              <a:rPr lang="da-DK" sz="1400" noProof="0" err="1"/>
              <a:t>Præsenation</a:t>
            </a:r>
            <a:r>
              <a:rPr lang="da-DK" sz="1400" noProof="0"/>
              <a:t> intro overskrift: Arial </a:t>
            </a:r>
            <a:r>
              <a:rPr lang="da-DK" sz="1400" noProof="0" err="1"/>
              <a:t>Condensed</a:t>
            </a:r>
            <a:r>
              <a:rPr lang="da-DK" sz="1400" noProof="0"/>
              <a:t> Bold, 60 pt, all </a:t>
            </a:r>
            <a:r>
              <a:rPr lang="da-DK" sz="1400" noProof="0" err="1"/>
              <a:t>caps</a:t>
            </a:r>
            <a:r>
              <a:rPr lang="da-DK" sz="1400" noProof="0"/>
              <a:t>, </a:t>
            </a:r>
            <a:r>
              <a:rPr lang="da-DK" sz="1400" noProof="0" err="1"/>
              <a:t>spaciering</a:t>
            </a:r>
            <a:r>
              <a:rPr lang="da-DK" sz="1400" noProof="0"/>
              <a:t>: normal, line </a:t>
            </a:r>
            <a:r>
              <a:rPr lang="da-DK" sz="1400" noProof="0" err="1"/>
              <a:t>spacing</a:t>
            </a:r>
            <a:r>
              <a:rPr lang="da-DK" sz="1400" noProof="0"/>
              <a:t>: multiple at 0,8 pt. </a:t>
            </a:r>
            <a:r>
              <a:rPr lang="da-DK" sz="1400" noProof="0" err="1"/>
              <a:t>Tekstbox</a:t>
            </a:r>
            <a:r>
              <a:rPr lang="da-DK" sz="1400" noProof="0"/>
              <a:t> margins: 0.</a:t>
            </a:r>
          </a:p>
          <a:p>
            <a:pPr lvl="0">
              <a:lnSpc>
                <a:spcPct val="120000"/>
              </a:lnSpc>
            </a:pPr>
            <a:endParaRPr lang="da-DK" sz="1400" noProof="0"/>
          </a:p>
          <a:p>
            <a:pPr lvl="0">
              <a:lnSpc>
                <a:spcPct val="120000"/>
              </a:lnSpc>
            </a:pPr>
            <a:r>
              <a:rPr lang="da-DK" sz="1400" noProof="0"/>
              <a:t>Slide overskrift: Arial </a:t>
            </a:r>
            <a:r>
              <a:rPr lang="da-DK" sz="1400" noProof="0" err="1"/>
              <a:t>condensed</a:t>
            </a:r>
            <a:r>
              <a:rPr lang="da-DK" sz="1400" noProof="0"/>
              <a:t> bold, 40 pt, </a:t>
            </a:r>
            <a:r>
              <a:rPr lang="da-DK" sz="1400" noProof="0" err="1"/>
              <a:t>Spaciering</a:t>
            </a:r>
            <a:r>
              <a:rPr lang="da-DK" sz="1400" noProof="0"/>
              <a:t>: normal, line </a:t>
            </a:r>
            <a:r>
              <a:rPr lang="da-DK" sz="1400" noProof="0" err="1"/>
              <a:t>height</a:t>
            </a:r>
            <a:r>
              <a:rPr lang="da-DK" sz="1400" noProof="0"/>
              <a:t>: multiple at 0,9pt. </a:t>
            </a:r>
            <a:r>
              <a:rPr lang="da-DK" sz="1400" noProof="0" err="1"/>
              <a:t>Tekstbox</a:t>
            </a:r>
            <a:r>
              <a:rPr lang="da-DK" sz="1400" noProof="0"/>
              <a:t> margins: 0.</a:t>
            </a:r>
          </a:p>
          <a:p>
            <a:pPr lvl="0">
              <a:lnSpc>
                <a:spcPct val="120000"/>
              </a:lnSpc>
            </a:pPr>
            <a:endParaRPr lang="da-DK" sz="1400" noProof="0"/>
          </a:p>
          <a:p>
            <a:pPr lvl="0">
              <a:lnSpc>
                <a:spcPct val="120000"/>
              </a:lnSpc>
            </a:pPr>
            <a:r>
              <a:rPr lang="da-DK" sz="1400" noProof="0"/>
              <a:t>Brødtekst, punktform: Arial, 18 pt, </a:t>
            </a:r>
            <a:r>
              <a:rPr lang="da-DK" sz="1400" noProof="0" err="1"/>
              <a:t>spaciering</a:t>
            </a:r>
            <a:r>
              <a:rPr lang="da-DK" sz="1400" noProof="0"/>
              <a:t>: normal, line </a:t>
            </a:r>
            <a:r>
              <a:rPr lang="da-DK" sz="1400" noProof="0" err="1"/>
              <a:t>height</a:t>
            </a:r>
            <a:r>
              <a:rPr lang="da-DK" sz="1400" noProof="0"/>
              <a:t>: multiple at: 1,2pt. Tekstboks margins: 0.</a:t>
            </a:r>
          </a:p>
          <a:p>
            <a:pPr lvl="0">
              <a:lnSpc>
                <a:spcPct val="120000"/>
              </a:lnSpc>
            </a:pPr>
            <a:endParaRPr lang="da-DK" sz="1400" noProof="0"/>
          </a:p>
          <a:p>
            <a:pPr lvl="0">
              <a:lnSpc>
                <a:spcPct val="120000"/>
              </a:lnSpc>
            </a:pPr>
            <a:r>
              <a:rPr lang="da-DK" sz="1400" noProof="0"/>
              <a:t>Data: Arial, 12pt, </a:t>
            </a:r>
            <a:r>
              <a:rPr lang="da-DK" sz="1400" noProof="0" err="1"/>
              <a:t>spaciering</a:t>
            </a:r>
            <a:r>
              <a:rPr lang="da-DK" sz="1400" noProof="0"/>
              <a:t>: normal, line </a:t>
            </a:r>
            <a:r>
              <a:rPr lang="da-DK" sz="1400" noProof="0" err="1"/>
              <a:t>height</a:t>
            </a:r>
            <a:r>
              <a:rPr lang="da-DK" sz="1400" noProof="0"/>
              <a:t>: 1pt</a:t>
            </a:r>
          </a:p>
        </p:txBody>
      </p:sp>
    </p:spTree>
    <p:extLst>
      <p:ext uri="{BB962C8B-B14F-4D97-AF65-F5344CB8AC3E}">
        <p14:creationId xmlns:p14="http://schemas.microsoft.com/office/powerpoint/2010/main" val="2498209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636F660B-513F-EB4E-B00D-6E73595D16C1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07B79BB2-B266-4074-AC9B-39C02E491479}" type="datetime3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074F3B-7D20-984C-82E5-C69B7C0D166D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4537738E-EAD2-3448-A934-7E6100BF0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366EBC5-7AC8-4F34-81ED-B234E0CD6D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815" y="1377950"/>
            <a:ext cx="6264127" cy="2740567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80000"/>
              </a:lnSpc>
              <a:buNone/>
              <a:defRPr sz="6000" b="1" i="0" spc="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OVERSKRIFT TIL POWERPOINT PRÆSENTATION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D764C4B-F723-4406-A3EE-F1759370D0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815" y="4114801"/>
            <a:ext cx="6269298" cy="679450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da-DK" noProof="0"/>
              <a:t>Præsentation af Navn Efternavn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738356D-7B8C-4CEA-B7AF-6B325C96BB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00081" y="1269000"/>
            <a:ext cx="4320000" cy="43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EE51DB0E-EAE5-4804-BC95-A0B4FDA60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8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87CDC0C-6BA9-7448-9882-F17B2B3CDC80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56CD5D6D-5349-4462-AF37-1500E7871A0E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700071-4A7E-CA40-93C0-1B9A0FBE6C22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809E258-0C95-E44D-8EFD-770E960737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8D8BA83-450E-4173-8F6C-2C82037C50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815" y="1377950"/>
            <a:ext cx="6264127" cy="2740567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80000"/>
              </a:lnSpc>
              <a:buNone/>
              <a:defRPr sz="6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OVERSKRIFT TIL POWERPOINT PRÆSENTATION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A985D904-AD22-489F-9B52-6D77409CA4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815" y="4114801"/>
            <a:ext cx="6269298" cy="679450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da-DK" noProof="0"/>
              <a:t>Præsentation af Navn Efternavn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28D3549-026B-4E70-889F-CBF5CF060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E073FA-410C-4AA6-85D7-F42BEF6635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00081" y="1269000"/>
            <a:ext cx="4320000" cy="43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</p:spTree>
    <p:extLst>
      <p:ext uri="{BB962C8B-B14F-4D97-AF65-F5344CB8AC3E}">
        <p14:creationId xmlns:p14="http://schemas.microsoft.com/office/powerpoint/2010/main" val="2230492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billed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C1B263F-639B-ED43-B1B0-4574A99568CE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D0DDAC35-39CD-49C8-B4C1-3DACDFD390A9}" type="datetime3">
              <a:rPr lang="da-DK" sz="950" b="0" i="0" spc="40" baseline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33E80-4295-B046-BD62-42D8DD342BEF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D78ACB8-1202-AE48-81D4-F8A037502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E07FE2A-0195-614E-8CD7-D2422712B7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9345" y="1042200"/>
            <a:ext cx="9553309" cy="477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endParaRPr lang="da-DK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10D956E-8113-4FEB-8427-E72520A03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20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billede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C1B263F-639B-ED43-B1B0-4574A99568CE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8D9A1F3-3099-416E-8133-9E99E0F96E03}" type="datetime3">
              <a:rPr lang="da-DK" sz="950" b="0" i="0" spc="40" baseline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33E80-4295-B046-BD62-42D8DD342BEF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D78ACB8-1202-AE48-81D4-F8A037502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E0FBF26-173B-49F4-8CC3-310C3B92DD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9345" y="1042200"/>
            <a:ext cx="9553309" cy="477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endParaRPr lang="da-DK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68D008D2-21DC-4ABC-A135-527A8C209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97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 billede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C1B263F-639B-ED43-B1B0-4574A99568CE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57E30F-CB99-4881-92D9-BE6B2541A7CC}" type="datetime3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33E80-4295-B046-BD62-42D8DD342BEF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D78ACB8-1202-AE48-81D4-F8A037502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B844A3-D4AE-44E6-9588-896FBA434B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9345" y="1042200"/>
            <a:ext cx="9553309" cy="477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endParaRPr lang="da-DK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5614D8B9-933D-42E1-8E11-0F59B2B41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90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billede_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C1B263F-639B-ED43-B1B0-4574A99568CE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9A99C63-2837-41CA-90E2-DFCC74BAD815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33E80-4295-B046-BD62-42D8DD342BEF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D78ACB8-1202-AE48-81D4-F8A037502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5AE295F-6018-40EA-9ED8-9154E3AD59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9345" y="1042200"/>
            <a:ext cx="9553309" cy="477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endParaRPr lang="da-DK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868DB2F1-960F-490D-BEDF-954B39FD3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48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billede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C1B263F-639B-ED43-B1B0-4574A99568CE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D9A75C3A-5A7B-4B65-AD48-17644D81F515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33E80-4295-B046-BD62-42D8DD342BEF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D78ACB8-1202-AE48-81D4-F8A037502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43C8D33-4028-41B3-AE9B-0F5FA6C06E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9345" y="1042200"/>
            <a:ext cx="9553309" cy="477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endParaRPr lang="da-DK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96066D8-6EBA-4969-B309-AC39C9103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33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billede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C1B263F-639B-ED43-B1B0-4574A99568CE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DD7B392-AD42-4CCB-9E57-8B5C449D06A3}" type="datetime3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33E80-4295-B046-BD62-42D8DD342BEF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D78ACB8-1202-AE48-81D4-F8A037502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68E5473-F5FB-42FD-AD9F-6F76AD08E0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9345" y="1042200"/>
            <a:ext cx="9553309" cy="477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endParaRPr lang="da-DK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EEC75FDA-EEAD-4835-BB44-74F0E42FA9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16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billede_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C1B263F-639B-ED43-B1B0-4574A99568CE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D9A98413-3402-4344-BB3D-144BB9E19B14}" type="datetime3">
              <a:rPr lang="da-DK" sz="950" b="0" i="0" spc="40" baseline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33E80-4295-B046-BD62-42D8DD342BEF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D78ACB8-1202-AE48-81D4-F8A037502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E66D7C4-5399-4EAD-A7A9-4423B41854C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9345" y="1042200"/>
            <a:ext cx="9553309" cy="477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endParaRPr lang="da-DK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71A7C2B7-5B27-4F47-AC1E-A9C9BC6A0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4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_billed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4B7C3FC-6D80-B94D-A241-74E04AF4F9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610" y="2736603"/>
            <a:ext cx="6052911" cy="2138570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a-DK" noProof="0"/>
              <a:t>Som it-leverandør kan det nogle gange virke uoverskueligt at gå ind på det offentlige marked for it-ydelser og deltage i diverse udbud, rammeaftaler eller projekter. Derfor har vi samlet en række guides og fakta om it-udbud, så du har ét sted, hvor du som it-virksomhed kan læse mere om udbudsloven, udbudsgrænser, kontrakter.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F89A51-B317-FC4F-ADC8-3E66467B84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7351" y="1269000"/>
            <a:ext cx="4320000" cy="43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AA3DA-A29C-074F-9F66-9030FD929D51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7A29490-FFEA-42CC-AA34-D702BD0676AD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5D7E8-8061-E042-BF3C-B1B3EB44BA77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3193FEA-B203-A745-8651-F9502BD57B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017B8D4-36E0-3146-9ADE-78C8E28A43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63" y="1269000"/>
            <a:ext cx="6052911" cy="136525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Her kan stå en overskrift og måske i to linjer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8561258F-D953-4CA7-B868-AD018FE79D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44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til fuldbillede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2567264-30B5-9543-BF55-C13A148FAB5E}"/>
              </a:ext>
            </a:extLst>
          </p:cNvPr>
          <p:cNvGrpSpPr/>
          <p:nvPr userDrawn="1"/>
        </p:nvGrpSpPr>
        <p:grpSpPr>
          <a:xfrm>
            <a:off x="-600" y="0"/>
            <a:ext cx="12193200" cy="6858000"/>
            <a:chOff x="-600" y="0"/>
            <a:chExt cx="12193200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A27A4-BAB7-C144-88A1-9A3242435571}"/>
                </a:ext>
              </a:extLst>
            </p:cNvPr>
            <p:cNvGrpSpPr/>
            <p:nvPr userDrawn="1"/>
          </p:nvGrpSpPr>
          <p:grpSpPr>
            <a:xfrm>
              <a:off x="634568" y="0"/>
              <a:ext cx="10922864" cy="6858000"/>
              <a:chOff x="637886" y="0"/>
              <a:chExt cx="10922864" cy="6858000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9F6D32B-EB63-6F43-B3B9-17304ACEBA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3788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CD66A38-3DDB-DE47-8C78-EB78284D02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2116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99FD83-85C2-5341-9E4B-8866ED79A5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0443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8B27414-BF83-2546-B617-CDF3BC1F62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68453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0B62400-B442-B04B-8F73-C16A7C07E06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6780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72CE8D2-2356-1541-B171-91178A1091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108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D38F9F8-9299-D643-AD88-BFBA5E5F1E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734355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737ECE7-6A1F-6B48-B604-AB37B932E3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417629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B918717-9ADF-6F46-B299-9DAE98672A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7728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2521BF0-1B93-E146-8B9F-D5AEB148C7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81002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B451689-907A-6D4F-B64B-0C53FD3175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46427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9937432-9D2B-C940-97DA-FDBB335C0B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607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B7BB9FA-8E40-BD47-B40E-EA6C7CE94D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1475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4DF385B-1C58-E147-98E3-4F59DC7A08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19419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44702F8-3867-864F-B78B-B8804193323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082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B17C741-B00B-254D-ACDB-C48E6FF2E6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1092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202E2CC-5419-794B-93F2-2A05379EA4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747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45B7638-A8D7-6340-89CC-4D0866422D95}"/>
                </a:ext>
              </a:extLst>
            </p:cNvPr>
            <p:cNvGrpSpPr/>
            <p:nvPr userDrawn="1"/>
          </p:nvGrpSpPr>
          <p:grpSpPr>
            <a:xfrm>
              <a:off x="-600" y="697531"/>
              <a:ext cx="12193200" cy="5462938"/>
              <a:chOff x="-26600" y="703924"/>
              <a:chExt cx="12193200" cy="5462938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B131951-BFC9-6443-AFA6-83A2944D19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70392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2B2D0DF-CA99-4C40-BC7C-969DBF27CC4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138837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BC9BAF6-60D8-1344-9003-228622E0D8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06965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089FDEE-A74A-664E-8BAF-1FAD1765E3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75411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B0BFD12-FB8E-084F-A453-FED5FF795E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343539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C0DBB47-F88E-444B-A469-E1BC247608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11667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E805015-FA37-9F40-9C9D-84C05C1F8D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80112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67406BC-34BA-1547-829F-6A6ADC4A9DC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548240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25367A0-1A07-FF4E-AE36-038FEF03F4F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6166862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187C5A4-C74E-BD43-B243-4906C8383512}"/>
              </a:ext>
            </a:extLst>
          </p:cNvPr>
          <p:cNvSpPr txBox="1"/>
          <p:nvPr userDrawn="1"/>
        </p:nvSpPr>
        <p:spPr>
          <a:xfrm>
            <a:off x="588692" y="1371958"/>
            <a:ext cx="88421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i="0" spc="0" baseline="0" noProof="0">
                <a:latin typeface="Arial Narrow" panose="020B0604020202020204" pitchFamily="34" charset="0"/>
                <a:cs typeface="Arial Narrow" panose="020B0604020202020204" pitchFamily="34" charset="0"/>
              </a:rPr>
              <a:t>FULDBILLEDE SLIDE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7E01B-6E3D-9640-B3D9-D6BC39C34BAE}"/>
              </a:ext>
            </a:extLst>
          </p:cNvPr>
          <p:cNvSpPr txBox="1"/>
          <p:nvPr userDrawn="1"/>
        </p:nvSpPr>
        <p:spPr>
          <a:xfrm>
            <a:off x="675860" y="2629657"/>
            <a:ext cx="7679246" cy="751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a-DK" sz="1400" noProof="0"/>
              <a:t>Ændr baggrund:</a:t>
            </a:r>
          </a:p>
          <a:p>
            <a:pPr lvl="0">
              <a:lnSpc>
                <a:spcPct val="120000"/>
              </a:lnSpc>
            </a:pPr>
            <a:r>
              <a:rPr lang="da-DK" sz="1400" noProof="0"/>
              <a:t>Vælg siden du vil ændre baggrunden -&gt; vælg ”Design” fanen -&gt; ”formatér baggrund” -&gt; </a:t>
            </a:r>
          </a:p>
          <a:p>
            <a:pPr lvl="0">
              <a:lnSpc>
                <a:spcPct val="120000"/>
              </a:lnSpc>
            </a:pPr>
            <a:r>
              <a:rPr lang="da-DK" sz="1400" noProof="0"/>
              <a:t>Se billede til højre, hvilket panel der kommer op, og vælg et nyt billede fra din egen computer.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511B37-F016-AF49-A8D9-9742D1133A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2615" y="1255058"/>
            <a:ext cx="2166188" cy="46168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2CCE173-AC31-5641-8020-74D796252F62}"/>
              </a:ext>
            </a:extLst>
          </p:cNvPr>
          <p:cNvSpPr/>
          <p:nvPr userDrawn="1"/>
        </p:nvSpPr>
        <p:spPr>
          <a:xfrm>
            <a:off x="8604985" y="3070459"/>
            <a:ext cx="721895" cy="317634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8101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_billede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73AA3DA-A29C-074F-9F66-9030FD929D51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0EAB469A-B11F-4C0C-A215-B127CFC662E4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5D7E8-8061-E042-BF3C-B1B3EB44BA77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3193FEA-B203-A745-8651-F9502BD57B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D4BCC85-E9D7-4E07-B08A-D90F291335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610" y="2736603"/>
            <a:ext cx="6052911" cy="2138570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a-DK" noProof="0"/>
              <a:t>Som it-leverandør kan det nogle gange virke uoverskueligt at gå ind på det offentlige marked for it-ydelser og deltage i diverse udbud, rammeaftaler eller projekter. Derfor har vi samlet en række guides og fakta om it-udbud, så du har ét sted, hvor du som it-virksomhed kan læse mere om udbudsloven, udbudsgrænser, kontrakter.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CB65335-9769-4C21-A1C3-26FB08DC16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7351" y="1269000"/>
            <a:ext cx="4320000" cy="43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2C0882-CE8B-4936-8563-57AF93085D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63" y="1269000"/>
            <a:ext cx="6052911" cy="136525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Her kan stå en overskrift og måske i to linjer</a:t>
            </a: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73121858-1547-4E2F-AAA6-4F4E99974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64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_billede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73AA3DA-A29C-074F-9F66-9030FD929D51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B7FF0AC-ADA7-43BC-985E-F8CC1E63B402}" type="datetime3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5D7E8-8061-E042-BF3C-B1B3EB44BA77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3193FEA-B203-A745-8651-F9502BD57B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3B3A38A3-604F-42F4-B5B8-885FCAE7C2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610" y="2736603"/>
            <a:ext cx="6052911" cy="2138570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a-DK" noProof="0"/>
              <a:t>Som it-leverandør kan det nogle gange virke uoverskueligt at gå ind på det offentlige marked for it-ydelser og deltage i diverse udbud, rammeaftaler eller projekter. Derfor har vi samlet en række guides og fakta om it-udbud, så du har ét sted, hvor du som it-virksomhed kan læse mere om udbudsloven, udbudsgrænser, kontrakter.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6E3AFB7-8650-4FE2-A2A7-F35B6746D9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7351" y="1269000"/>
            <a:ext cx="4320000" cy="43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9E2CC3E-7670-4109-9EC8-E3690ED9BB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63" y="1269000"/>
            <a:ext cx="6052911" cy="136525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Her kan stå en overskrift og måske i to linjer</a:t>
            </a:r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BC18FB81-79A3-49F5-B249-90EB0E302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54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_billede_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421198D-F833-F547-89A4-EE60D9927C4D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45D5A08-F8C6-4D87-AAD6-8D850B6B04C2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531CAB-AC2F-B043-9615-DE2B48F075E6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B5C215A-DC5F-6C47-A33B-39D283A09A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8C9F9AA-EFED-401C-826C-3BCA3063CF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610" y="2736603"/>
            <a:ext cx="6052911" cy="2138570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a-DK" noProof="0"/>
              <a:t>Som it-leverandør kan det nogle gange virke uoverskueligt at gå ind på det offentlige marked for it-ydelser og deltage i diverse udbud, rammeaftaler eller projekter. Derfor har vi samlet en række guides og fakta om it-udbud, så du har ét sted, hvor du som it-virksomhed kan læse mere om udbudsloven, udbudsgrænser, kontrakter.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AABC831-46B5-472E-892C-91918F15D7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7351" y="1269000"/>
            <a:ext cx="4320000" cy="43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27701AB-14CB-4864-87D0-F0B156D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63" y="1269000"/>
            <a:ext cx="6052911" cy="136525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Her kan stå en overskrift og måske i to linjer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88F3910E-91A3-41CC-8B51-1A9F57385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39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_billede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421198D-F833-F547-89A4-EE60D9927C4D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FBF88A9-E27F-4B13-AC27-4962B2EC1A6D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531CAB-AC2F-B043-9615-DE2B48F075E6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B5C215A-DC5F-6C47-A33B-39D283A09A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EADF61FC-C5FA-4B9F-AA04-7A8CBE858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610" y="2736603"/>
            <a:ext cx="6052911" cy="2138570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a-DK" noProof="0"/>
              <a:t>Som it-leverandør kan det nogle gange virke uoverskueligt at gå ind på det offentlige marked for it-ydelser og deltage i diverse udbud, rammeaftaler eller projekter. Derfor har vi samlet en række guides og fakta om it-udbud, så du har ét sted, hvor du som it-virksomhed kan læse mere om udbudsloven, udbudsgrænser, kontrakter.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1190872-F212-4AE2-9ECB-2EA09AC34B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7351" y="1269000"/>
            <a:ext cx="4320000" cy="43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C13DC4A-C882-4287-A294-8BF53FCCEC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63" y="1269000"/>
            <a:ext cx="6052911" cy="136525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Her kan stå en overskrift og måske i to linjer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AEA1EBA0-B522-4756-B332-F97DDEB6D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9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_billede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421198D-F833-F547-89A4-EE60D9927C4D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32CD837-9E53-462E-8626-A63D2F5965FA}" type="datetime3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531CAB-AC2F-B043-9615-DE2B48F075E6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B5C215A-DC5F-6C47-A33B-39D283A09A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F820395-EFE1-4110-B3C5-411CE8A81C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610" y="2736603"/>
            <a:ext cx="6052911" cy="2138570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a-DK" noProof="0"/>
              <a:t>Som it-leverandør kan det nogle gange virke uoverskueligt at gå ind på det offentlige marked for it-ydelser og deltage i diverse udbud, rammeaftaler eller projekter. Derfor har vi samlet en række guides og fakta om it-udbud, så du har ét sted, hvor du som it-virksomhed kan læse mere om udbudsloven, udbudsgrænser, kontrakter.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31B4E0C-AFEF-49D6-8228-F37032BD3E8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7351" y="1269000"/>
            <a:ext cx="4320000" cy="43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CE80F9D-2879-4072-998D-D1822C199F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63" y="1269000"/>
            <a:ext cx="6052911" cy="136525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Her kan stå en overskrift og måske i to linjer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0439F33D-BD86-43F9-9475-0C927A0A91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41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_billede_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61E90AA-C0FE-1F4B-931C-0A211C418BC3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D783016A-5A42-423F-9A37-9FD50F031C79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095272-F338-944D-B987-17F5AF43FB5F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981FE09-FBA0-8141-BE3F-DA07A1E3A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2B811DB0-0CF3-48FE-9F0C-97A61D443F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610" y="2736603"/>
            <a:ext cx="6052911" cy="2138570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a-DK" noProof="0"/>
              <a:t>Som it-leverandør kan det nogle gange virke uoverskueligt at gå ind på det offentlige marked for it-ydelser og deltage i diverse udbud, rammeaftaler eller projekter. Derfor har vi samlet en række guides og fakta om it-udbud, så du har ét sted, hvor du som it-virksomhed kan læse mere om udbudsloven, udbudsgrænser, kontrakter.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C21B61A-F693-47A5-A32A-CCFA624FE3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27351" y="1269000"/>
            <a:ext cx="4320000" cy="43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Indsæt billede </a:t>
            </a:r>
          </a:p>
          <a:p>
            <a:r>
              <a:rPr lang="da-DK" noProof="0"/>
              <a:t>ved at trykke her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FB0FCB6-BF37-4974-9E92-662AAB332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63" y="1269000"/>
            <a:ext cx="6052911" cy="136525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Her kan stå en overskrift og måske i to linjer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98C7D201-30DA-4A38-8CE7-88814965E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31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form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9BEDBA8-4895-AD4A-A293-85D10AA94C8D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DD635BC-C260-40E3-8507-7A9BC95B23CB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96463-16D2-6C4D-8018-C85488A0BEA6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F8BA727-5131-574C-88B9-DA1F5E4EB4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8A74630-6C7A-2249-99E6-0C2E65045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169" y="2209044"/>
            <a:ext cx="6079414" cy="303523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B20896B-96C6-457A-9823-F35E4DA76D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168" y="705808"/>
            <a:ext cx="6052911" cy="136525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Her kan stå en overskrift og måske i to linjer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8B565C12-1F07-440F-8107-AB4301CB5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70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form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9BEDBA8-4895-AD4A-A293-85D10AA94C8D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1F14388-6686-43ED-BD72-CFE4574CFC27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96463-16D2-6C4D-8018-C85488A0BEA6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F8BA727-5131-574C-88B9-DA1F5E4EB4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8A74630-6C7A-2249-99E6-0C2E65045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169" y="2209044"/>
            <a:ext cx="6079414" cy="303523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B20896B-96C6-457A-9823-F35E4DA76D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168" y="705808"/>
            <a:ext cx="6052911" cy="136525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b="1" i="0" spc="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Her kan stå en overskrift og måske i to linjer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34396768-AAC7-4605-B1E1-7FFB01F68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6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form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3F19CD0-462F-6844-A067-09C87F1E5FB1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566229E-4437-43E0-8849-91FC40097323}" type="datetime3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328B24-F1A4-1F4C-BEA7-42644DCC0A4D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D1516F-B825-B144-84EA-01B4DB50E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240558-F32E-495A-AA2A-64F8A76644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169" y="2209044"/>
            <a:ext cx="6079414" cy="303523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326A695-6E31-4160-BA66-D5BDA533A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168" y="705808"/>
            <a:ext cx="6052911" cy="136525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b="1" i="0" spc="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Her kan stå en overskrift og måske i to linjer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24B449B6-8C5E-4D56-B5A2-600E611E9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24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form_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AB017B8-F408-3E48-B531-4D68EDA286BE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9831EE02-EDEA-4657-B895-94E64D44A8F1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13B2E-7DE7-894E-B378-8834006E3D94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9B707E-CD29-8A42-9A29-BB4C8B46BC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B12F739-FD79-4E11-91E8-09D9AA93F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169" y="2209044"/>
            <a:ext cx="6079414" cy="303523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DC00E1A-AE0C-4616-8D74-35DB2E727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168" y="705808"/>
            <a:ext cx="6052911" cy="136525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b="1" i="0" spc="0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Her kan stå en overskrift og måske i to linjer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EE117DE-6F0F-4115-B134-1284ADF20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335F884-0634-CB44-9ABC-D73BCFA7944D}"/>
              </a:ext>
            </a:extLst>
          </p:cNvPr>
          <p:cNvGrpSpPr/>
          <p:nvPr userDrawn="1"/>
        </p:nvGrpSpPr>
        <p:grpSpPr>
          <a:xfrm>
            <a:off x="-600" y="0"/>
            <a:ext cx="12193200" cy="6858000"/>
            <a:chOff x="-600" y="0"/>
            <a:chExt cx="12193200" cy="68580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E5710D4-F482-8D46-A267-805A2B19BD5E}"/>
                </a:ext>
              </a:extLst>
            </p:cNvPr>
            <p:cNvGrpSpPr/>
            <p:nvPr userDrawn="1"/>
          </p:nvGrpSpPr>
          <p:grpSpPr>
            <a:xfrm>
              <a:off x="634568" y="0"/>
              <a:ext cx="10922864" cy="6858000"/>
              <a:chOff x="637886" y="0"/>
              <a:chExt cx="10922864" cy="685800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C8DFADD-ADAD-8F4D-BF61-6718272B9D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3788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BD139C-20BE-F347-BEBD-53421AB8B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2116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F591138-8AB7-9A41-9796-8ED1435DB7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0443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489B36F-61C3-FA4A-A1AA-419D73C7FA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68453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D17F764-885B-9140-BB31-1067E953F5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6780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13739CD-741D-1C41-984A-77E93A6811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108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05CAB90-36E3-5D47-889E-1D5A03FCC5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734355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AA3C206-93D6-B041-8B67-CC057E0194B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417629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6501739-2C80-2C49-B291-325DE74BAF6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7728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817DAE3-67CB-4341-9103-5F9908059D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81002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0922C21-305D-164F-8153-A246447E23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46427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BA8736A-8181-644B-8A7E-C9BB0FB9A6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607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745A553-AC3D-EB4D-B19E-0A690F0ED2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1475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F5D878B-B87B-394F-9AAF-F104AAB9F8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19419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E5AC130-5E2C-F744-99B5-8B3FD53DEE8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082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FC20F08-2D36-DA41-981E-5C511BA7DA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1092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9ECD404-7A6A-1F4E-98BB-BBD71524DA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747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DBE1C83-0834-4A4E-9894-3D9A3D0D8BBD}"/>
                </a:ext>
              </a:extLst>
            </p:cNvPr>
            <p:cNvGrpSpPr/>
            <p:nvPr userDrawn="1"/>
          </p:nvGrpSpPr>
          <p:grpSpPr>
            <a:xfrm>
              <a:off x="-600" y="697531"/>
              <a:ext cx="12193200" cy="5462938"/>
              <a:chOff x="-26600" y="703924"/>
              <a:chExt cx="12193200" cy="5462938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620164D-1F5A-AC43-AAF6-0550D34433D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70392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89E3F3E-6751-0646-9CE4-49DFD183D8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138837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45A5E83-CBEE-9347-8561-4012CD89DD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06965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6EF986D-18A1-3344-81ED-6234E67B110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75411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56912DB-7B4C-E042-8987-093D38C727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343539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2837F4C-691D-E548-8B0D-9CCE537D2E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11667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8BBF5B7-3E5A-294E-BA9C-02ACE48567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80112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A5C6D89-3DA1-4849-8350-A4D5B2A63A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548240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80B6A2A-82C6-184A-A44F-FCDE76ECF6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6166862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4C465-E132-8341-B30C-6EDBB20285B0}"/>
              </a:ext>
            </a:extLst>
          </p:cNvPr>
          <p:cNvSpPr/>
          <p:nvPr userDrawn="1"/>
        </p:nvSpPr>
        <p:spPr>
          <a:xfrm>
            <a:off x="670025" y="2766257"/>
            <a:ext cx="1314841" cy="1318182"/>
          </a:xfrm>
          <a:prstGeom prst="rect">
            <a:avLst/>
          </a:pr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6F637C-AB42-6544-AD5A-F9E4E4ED31B9}"/>
              </a:ext>
            </a:extLst>
          </p:cNvPr>
          <p:cNvSpPr/>
          <p:nvPr userDrawn="1"/>
        </p:nvSpPr>
        <p:spPr>
          <a:xfrm>
            <a:off x="10198572" y="2766257"/>
            <a:ext cx="1351129" cy="1351129"/>
          </a:xfrm>
          <a:prstGeom prst="ellipse">
            <a:avLst/>
          </a:pr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D2B0F7F-81FE-2C4A-B400-7634E01A4079}"/>
              </a:ext>
            </a:extLst>
          </p:cNvPr>
          <p:cNvSpPr/>
          <p:nvPr userDrawn="1"/>
        </p:nvSpPr>
        <p:spPr>
          <a:xfrm rot="16200000">
            <a:off x="5434718" y="2766258"/>
            <a:ext cx="1314000" cy="1314000"/>
          </a:xfrm>
          <a:prstGeom prst="round1Rect">
            <a:avLst>
              <a:gd name="adj" fmla="val 50000"/>
            </a:avLst>
          </a:pr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A72CCADD-E4C9-3F46-BA23-6BB2DAB297BC}"/>
              </a:ext>
            </a:extLst>
          </p:cNvPr>
          <p:cNvSpPr>
            <a:spLocks noChangeAspect="1"/>
          </p:cNvSpPr>
          <p:nvPr userDrawn="1"/>
        </p:nvSpPr>
        <p:spPr>
          <a:xfrm>
            <a:off x="3052792" y="2766257"/>
            <a:ext cx="1314000" cy="1314000"/>
          </a:xfrm>
          <a:prstGeom prst="round2DiagRect">
            <a:avLst>
              <a:gd name="adj1" fmla="val 50000"/>
              <a:gd name="adj2" fmla="val 0"/>
            </a:avLst>
          </a:pr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B01E9234-679E-D640-AB21-96B482FBB7C7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7816644" y="2766257"/>
            <a:ext cx="1314000" cy="1314000"/>
          </a:xfrm>
          <a:prstGeom prst="teardrop">
            <a:avLst/>
          </a:pr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CE20FB-7E68-824D-A09C-2E827B0BDC9C}"/>
              </a:ext>
            </a:extLst>
          </p:cNvPr>
          <p:cNvSpPr txBox="1"/>
          <p:nvPr userDrawn="1"/>
        </p:nvSpPr>
        <p:spPr>
          <a:xfrm>
            <a:off x="675860" y="4830417"/>
            <a:ext cx="10893288" cy="1010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noProof="0"/>
              <a:t>Linjetykkelse: 3,5 pt. </a:t>
            </a:r>
          </a:p>
          <a:p>
            <a:pPr lvl="0">
              <a:lnSpc>
                <a:spcPct val="120000"/>
              </a:lnSpc>
            </a:pPr>
            <a:r>
              <a:rPr lang="da-DK" sz="1400" noProof="0"/>
              <a:t>Farver: alle farver fra farvepaletten</a:t>
            </a:r>
          </a:p>
          <a:p>
            <a:pPr lvl="0">
              <a:lnSpc>
                <a:spcPct val="120000"/>
              </a:lnSpc>
            </a:pPr>
            <a:r>
              <a:rPr lang="da-DK" sz="1400" noProof="0"/>
              <a:t>Hvordan får du fat i figurerne? Gå ind i “</a:t>
            </a:r>
            <a:r>
              <a:rPr lang="da-DK" sz="1400" noProof="0" err="1"/>
              <a:t>view</a:t>
            </a:r>
            <a:r>
              <a:rPr lang="da-DK" sz="1400" noProof="0"/>
              <a:t>”/”vis” -&gt; “slidemaster”/”side master” -&gt; find siden og tag figurerne.</a:t>
            </a:r>
          </a:p>
          <a:p>
            <a:pPr>
              <a:lnSpc>
                <a:spcPct val="120000"/>
              </a:lnSpc>
            </a:pPr>
            <a:endParaRPr lang="da-DK" sz="1400" noProof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BECBE3-8B82-7B44-AA50-92AF213AEBBC}"/>
              </a:ext>
            </a:extLst>
          </p:cNvPr>
          <p:cNvSpPr txBox="1"/>
          <p:nvPr userDrawn="1"/>
        </p:nvSpPr>
        <p:spPr>
          <a:xfrm>
            <a:off x="588692" y="1371958"/>
            <a:ext cx="6809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i="0" spc="0" baseline="0" noProof="0">
                <a:latin typeface="Arial Narrow" panose="020B0604020202020204" pitchFamily="34" charset="0"/>
                <a:cs typeface="Arial Narrow" panose="020B0604020202020204" pitchFamily="34" charset="0"/>
              </a:rPr>
              <a:t>FIGURER</a:t>
            </a:r>
          </a:p>
        </p:txBody>
      </p:sp>
    </p:spTree>
    <p:extLst>
      <p:ext uri="{BB962C8B-B14F-4D97-AF65-F5344CB8AC3E}">
        <p14:creationId xmlns:p14="http://schemas.microsoft.com/office/powerpoint/2010/main" val="346242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form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EB7F37E-25E7-CD46-8191-BBB5FA8378F6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5629A34-8080-4FAD-8D88-04B09892E521}" type="datetime3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0EDDB1-742F-C94B-A14E-D3F0637F2FE0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9627F22-7E17-E346-A2CD-FA70F98B33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139C0DD-6CF1-421F-9488-9542852258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169" y="2209044"/>
            <a:ext cx="6079414" cy="303523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59C7671-519F-44CA-8ABC-E410CB4ED6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168" y="705808"/>
            <a:ext cx="6052911" cy="136525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b="1" i="0" spc="0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Her kan stå en overskrift og måske i to linjer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2EC181B-B3D9-4720-899E-B9955A37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72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form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077C226-B5F0-A749-84F9-8D2E2DE164C8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F78DC9D-1DBB-4A5F-8E79-EC8535B5AF00}" type="datetime3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DD4C6A-9879-A44E-8321-604A900EFA25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solidFill>
                <a:schemeClr val="accent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A7194FA-C869-634A-9333-800DA59D5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EFD7A0D-A7CC-4512-9CC4-79964583F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169" y="2209044"/>
            <a:ext cx="6079414" cy="303523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D42A5DD-27DA-4B4F-94A8-D6FF3C0EAA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168" y="705808"/>
            <a:ext cx="6052911" cy="136525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b="1" i="0" spc="0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Her kan stå en overskrift og måske i to linjer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8C588C48-55F8-4F0B-85E8-BB0120649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80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form_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5BCA01B-F252-D843-8225-66E47F141011}"/>
              </a:ext>
            </a:extLst>
          </p:cNvPr>
          <p:cNvSpPr txBox="1"/>
          <p:nvPr userDrawn="1"/>
        </p:nvSpPr>
        <p:spPr>
          <a:xfrm>
            <a:off x="6001760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944BBFD4-0DCC-42C8-9D1F-ABA3388E2025}" type="datetime3">
              <a:rPr lang="da-DK" sz="950" b="0" i="0" spc="40" baseline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17.03.2023</a:t>
            </a:fld>
            <a:endParaRPr lang="en-US" sz="950" b="0" i="0" spc="40" baseline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050756-25D5-1E48-AF61-121CE0D9DDD9}"/>
              </a:ext>
            </a:extLst>
          </p:cNvPr>
          <p:cNvSpPr txBox="1"/>
          <p:nvPr userDrawn="1"/>
        </p:nvSpPr>
        <p:spPr>
          <a:xfrm>
            <a:off x="10466705" y="6146659"/>
            <a:ext cx="12091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50" b="0" i="0" spc="4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SIDE </a:t>
            </a:r>
            <a:fld id="{93251747-683A-8444-8266-D55FFA0B0BC5}" type="slidenum">
              <a:rPr lang="da-DK" sz="950" b="0" i="0" spc="40" baseline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‹nr.›</a:t>
            </a:fld>
            <a:endParaRPr lang="en-US" sz="950" b="0" i="0" spc="40" baseline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FF531-20EF-2A47-AA96-697BCAB8BA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329" y="6193975"/>
            <a:ext cx="1781175" cy="158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950" b="0" i="0" spc="4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PRÆSENTATION</a:t>
            </a:r>
            <a:endParaRPr lang="da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4AA77F-BB87-4D2D-8492-67D5E33978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169" y="2209044"/>
            <a:ext cx="6079414" cy="303523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380D4AA-01FD-4D49-B25E-692BCEAEF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168" y="705808"/>
            <a:ext cx="6052911" cy="1365250"/>
          </a:xfrm>
          <a:prstGeom prst="rect">
            <a:avLst/>
          </a:prstGeom>
        </p:spPr>
        <p:txBody>
          <a:bodyPr lIns="0" t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000" b="1" i="0" spc="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l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noProof="0"/>
              <a:t>Her kan stå en overskrift og måske i to linjer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6361EDA-31E9-4FB9-AC1F-6A633C4A1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1297" y="237472"/>
            <a:ext cx="954274" cy="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3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2" b="1" i="0">
                <a:solidFill>
                  <a:srgbClr val="004750"/>
                </a:solidFill>
                <a:latin typeface="Barlow-Black"/>
                <a:cs typeface="Barlow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29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r eksempe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8609E0F-292C-B54E-9F9C-33EA52323C63}"/>
              </a:ext>
            </a:extLst>
          </p:cNvPr>
          <p:cNvGrpSpPr/>
          <p:nvPr userDrawn="1"/>
        </p:nvGrpSpPr>
        <p:grpSpPr>
          <a:xfrm>
            <a:off x="-600" y="0"/>
            <a:ext cx="12193200" cy="6858000"/>
            <a:chOff x="-600" y="0"/>
            <a:chExt cx="12193200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5D5565-FEDC-C245-A486-28B9FEA7A0FD}"/>
                </a:ext>
              </a:extLst>
            </p:cNvPr>
            <p:cNvGrpSpPr/>
            <p:nvPr userDrawn="1"/>
          </p:nvGrpSpPr>
          <p:grpSpPr>
            <a:xfrm>
              <a:off x="634568" y="0"/>
              <a:ext cx="10922864" cy="6858000"/>
              <a:chOff x="637886" y="0"/>
              <a:chExt cx="10922864" cy="6858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67783EE-20B6-2646-9B2B-C55229BD4D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3788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9ECA035-826A-5F49-9258-3F5D8AE28A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2116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C57A37C-8889-2E49-966B-B088080DBF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0443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68B18C9-AF48-F146-8716-7B8D04F2CC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68453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EC9B563-DEDB-A84B-ADDE-054DD60A69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6780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0C339B4-B247-0D4D-9624-F3DABEBD19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108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536BF3F-29C1-E74B-B403-B8A30EE94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734355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D6D3638-2AB5-6949-8B9C-B860F86B62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417629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D766E8C-677E-AC44-AA1A-E7978BFA21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7728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9E3363C-EFE3-DC4C-931E-A329FAFBCF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81002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5C03E4F-3AF5-9349-9038-3C4883EDD5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46427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EDB2CB1-04F9-9045-B0C9-3F1FE5E563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607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61DF2A8-CF7F-D94E-9A6A-BD048449A2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1475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C519ED9-840D-784E-BF70-8F61781A5E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19419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1507F75-CEF1-1F4B-A33B-C5C19D3F21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082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49CFEBD-3E2F-2941-8D87-7DE1F571BF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1092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591B89A-2914-6143-B8F3-99AC8549B0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747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D216A4-9939-DC4D-AC03-FC5B0AEBC51F}"/>
                </a:ext>
              </a:extLst>
            </p:cNvPr>
            <p:cNvGrpSpPr/>
            <p:nvPr userDrawn="1"/>
          </p:nvGrpSpPr>
          <p:grpSpPr>
            <a:xfrm>
              <a:off x="-600" y="697531"/>
              <a:ext cx="12193200" cy="5462938"/>
              <a:chOff x="-26600" y="703924"/>
              <a:chExt cx="12193200" cy="5462938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F54B18B-F315-A54E-A64B-4F7F81487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70392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D2E8054-B96D-C845-B627-774B3D7F433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138837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9A5D76E-039F-7348-9EC3-279D77290B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06965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6F982E1-83BC-4B4D-A30A-6B07E0EC24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75411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CA508B8-9109-CF49-879B-DBAD12E8FB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343539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4DD9B93-E83A-B241-86D5-3A61804A14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11667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7B05248-3FF4-E742-9DDA-6805081061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80112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171BE24-B18F-C84B-9462-BDEA42BF7B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548240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2B67854-433C-5D4F-8772-680FFA72D9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6166862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D36F637C-AB42-6544-AD5A-F9E4E4ED31B9}"/>
              </a:ext>
            </a:extLst>
          </p:cNvPr>
          <p:cNvSpPr/>
          <p:nvPr userDrawn="1"/>
        </p:nvSpPr>
        <p:spPr>
          <a:xfrm>
            <a:off x="643419" y="4107470"/>
            <a:ext cx="1360414" cy="1360414"/>
          </a:xfrm>
          <a:prstGeom prst="ellipse">
            <a:avLst/>
          </a:pr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D2B0F7F-81FE-2C4A-B400-7634E01A4079}"/>
              </a:ext>
            </a:extLst>
          </p:cNvPr>
          <p:cNvSpPr/>
          <p:nvPr userDrawn="1"/>
        </p:nvSpPr>
        <p:spPr>
          <a:xfrm rot="16200000">
            <a:off x="2696460" y="3427555"/>
            <a:ext cx="2044395" cy="2044395"/>
          </a:xfrm>
          <a:prstGeom prst="round1Rect">
            <a:avLst>
              <a:gd name="adj" fmla="val 50000"/>
            </a:avLst>
          </a:pr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A72CCADD-E4C9-3F46-BA23-6BB2DAB297BC}"/>
              </a:ext>
            </a:extLst>
          </p:cNvPr>
          <p:cNvSpPr>
            <a:spLocks noChangeAspect="1"/>
          </p:cNvSpPr>
          <p:nvPr userDrawn="1"/>
        </p:nvSpPr>
        <p:spPr>
          <a:xfrm>
            <a:off x="6778965" y="704013"/>
            <a:ext cx="4772001" cy="4772001"/>
          </a:xfrm>
          <a:prstGeom prst="round2DiagRect">
            <a:avLst>
              <a:gd name="adj1" fmla="val 50000"/>
              <a:gd name="adj2" fmla="val 0"/>
            </a:avLst>
          </a:pr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B01E9234-679E-D640-AB21-96B482FBB7C7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4736478" y="2763768"/>
            <a:ext cx="2709236" cy="2709236"/>
          </a:xfrm>
          <a:prstGeom prst="teardrop">
            <a:avLst/>
          </a:pr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CE20FB-7E68-824D-A09C-2E827B0BDC9C}"/>
              </a:ext>
            </a:extLst>
          </p:cNvPr>
          <p:cNvSpPr txBox="1"/>
          <p:nvPr userDrawn="1"/>
        </p:nvSpPr>
        <p:spPr>
          <a:xfrm>
            <a:off x="633656" y="5969900"/>
            <a:ext cx="10893288" cy="234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noProof="0"/>
              <a:t>Eksempel på brug af figurer. </a:t>
            </a:r>
            <a:r>
              <a:rPr lang="da-DK" sz="1400" noProof="0" err="1"/>
              <a:t>Skalering</a:t>
            </a:r>
            <a:endParaRPr lang="da-DK" sz="1400" noProof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BECBE3-8B82-7B44-AA50-92AF213AEBBC}"/>
              </a:ext>
            </a:extLst>
          </p:cNvPr>
          <p:cNvSpPr txBox="1"/>
          <p:nvPr userDrawn="1"/>
        </p:nvSpPr>
        <p:spPr>
          <a:xfrm>
            <a:off x="588692" y="1371958"/>
            <a:ext cx="6809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i="0" spc="0" baseline="0" noProof="0">
                <a:latin typeface="Arial Narrow" panose="020B0604020202020204" pitchFamily="34" charset="0"/>
                <a:cs typeface="Arial Narrow" panose="020B0604020202020204" pitchFamily="34" charset="0"/>
              </a:rPr>
              <a:t>FIGURER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DBD005-FDCA-F447-9006-68CF060D267E}"/>
              </a:ext>
            </a:extLst>
          </p:cNvPr>
          <p:cNvSpPr/>
          <p:nvPr userDrawn="1"/>
        </p:nvSpPr>
        <p:spPr>
          <a:xfrm>
            <a:off x="8155987" y="2066439"/>
            <a:ext cx="3401445" cy="3401445"/>
          </a:xfrm>
          <a:prstGeom prst="ellipse">
            <a:avLst/>
          </a:pr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9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r eksempel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CECA076-2888-C14D-AB81-56FFB84179A3}"/>
              </a:ext>
            </a:extLst>
          </p:cNvPr>
          <p:cNvGrpSpPr/>
          <p:nvPr userDrawn="1"/>
        </p:nvGrpSpPr>
        <p:grpSpPr>
          <a:xfrm>
            <a:off x="-600" y="0"/>
            <a:ext cx="12193200" cy="6858000"/>
            <a:chOff x="-600" y="0"/>
            <a:chExt cx="12193200" cy="68580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2BE01D0-83CE-F640-8DC9-9BF1682F3711}"/>
                </a:ext>
              </a:extLst>
            </p:cNvPr>
            <p:cNvGrpSpPr/>
            <p:nvPr userDrawn="1"/>
          </p:nvGrpSpPr>
          <p:grpSpPr>
            <a:xfrm>
              <a:off x="634568" y="0"/>
              <a:ext cx="10922864" cy="6858000"/>
              <a:chOff x="637886" y="0"/>
              <a:chExt cx="10922864" cy="68580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D96BA89-A824-1348-B45C-E5CAF00F7A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3788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EB78374-E3A5-2745-98C8-825C07FFC3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2116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87EC84F-9F28-4746-968B-E1A84E0BF8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0443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3EBF0EA-C451-D642-B5A6-ADC28E028A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68453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202782A-8EC8-5F4C-B1E7-232D2F55C0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6780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6B42F2D-CABE-8546-B74F-2CFDDF71AA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108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F50BDE7-A05B-2E4C-B3A9-84B4243D6D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734355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1517902-791F-D840-B45B-B9F0F13CC6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417629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BECFD93-4794-694A-A0FE-28688B4155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7728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D2F1353-62CA-C746-B57B-FF5E7A970B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81002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5299539-F784-574A-A8AF-15BA6ACA69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46427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5F396BF-9D96-9948-9EA3-9D80D8BA6A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607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16E0C90-169C-1A40-9599-586C9CACE3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1475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304F9F2-A1E0-AC4E-ACEC-49577CAD88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19419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1ECDFBB-16E6-564F-8859-34AB435C02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082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856B153-EB30-D048-A43E-2F292F076A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1092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AA75B1F-04E3-3B48-8C28-50350F05F6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747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CFD712A-0E4E-3F49-B24A-44CDEA582644}"/>
                </a:ext>
              </a:extLst>
            </p:cNvPr>
            <p:cNvGrpSpPr/>
            <p:nvPr userDrawn="1"/>
          </p:nvGrpSpPr>
          <p:grpSpPr>
            <a:xfrm>
              <a:off x="-600" y="697531"/>
              <a:ext cx="12193200" cy="5462938"/>
              <a:chOff x="-26600" y="703924"/>
              <a:chExt cx="12193200" cy="5462938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1D90E03-9A94-4443-A06C-D0D205FE1A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70392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2AA643C-5C9E-B04B-B766-AB6AAFC234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138837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D3416B3-BD47-0543-9C20-026A575876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06965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D9A535E-B0D9-C246-8227-EBB0627833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75411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5ABD933-74C8-534A-BCFC-CFD163BBD3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343539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088CEBF-E71F-514A-8CF2-827FD9FCFF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11667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EEAD2DB-1ADD-2D47-A4AB-BA6E5C846E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80112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4A120E0-1E0D-2140-9447-C452DB269E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548240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2A25B01-6A6A-854A-A3BE-FCE5AD5DB4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6166862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4C465-E132-8341-B30C-6EDBB20285B0}"/>
              </a:ext>
            </a:extLst>
          </p:cNvPr>
          <p:cNvSpPr/>
          <p:nvPr userDrawn="1"/>
        </p:nvSpPr>
        <p:spPr>
          <a:xfrm>
            <a:off x="6101414" y="697529"/>
            <a:ext cx="5455778" cy="5469641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CE20FB-7E68-824D-A09C-2E827B0BDC9C}"/>
              </a:ext>
            </a:extLst>
          </p:cNvPr>
          <p:cNvSpPr txBox="1"/>
          <p:nvPr userDrawn="1"/>
        </p:nvSpPr>
        <p:spPr>
          <a:xfrm>
            <a:off x="633656" y="5969900"/>
            <a:ext cx="10893288" cy="234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noProof="0"/>
              <a:t>Eksempel på brug af figurer.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BECBE3-8B82-7B44-AA50-92AF213AEBBC}"/>
              </a:ext>
            </a:extLst>
          </p:cNvPr>
          <p:cNvSpPr txBox="1"/>
          <p:nvPr userDrawn="1"/>
        </p:nvSpPr>
        <p:spPr>
          <a:xfrm>
            <a:off x="588692" y="1371958"/>
            <a:ext cx="6809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i="0" spc="0" baseline="0" noProof="0">
                <a:latin typeface="Arial Narrow" panose="020B0604020202020204" pitchFamily="34" charset="0"/>
                <a:cs typeface="Arial Narrow" panose="020B0604020202020204" pitchFamily="34" charset="0"/>
              </a:rPr>
              <a:t>FIGURER</a:t>
            </a:r>
          </a:p>
        </p:txBody>
      </p:sp>
      <p:sp>
        <p:nvSpPr>
          <p:cNvPr id="43" name="Teardrop 42">
            <a:extLst>
              <a:ext uri="{FF2B5EF4-FFF2-40B4-BE49-F238E27FC236}">
                <a16:creationId xmlns:a16="http://schemas.microsoft.com/office/drawing/2014/main" id="{ECE527BB-E8D1-E241-8696-3377D2241C43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6101001" y="704029"/>
            <a:ext cx="5456431" cy="5456431"/>
          </a:xfrm>
          <a:prstGeom prst="teardrop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70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gurer eksempel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CECA076-2888-C14D-AB81-56FFB84179A3}"/>
              </a:ext>
            </a:extLst>
          </p:cNvPr>
          <p:cNvGrpSpPr/>
          <p:nvPr userDrawn="1"/>
        </p:nvGrpSpPr>
        <p:grpSpPr>
          <a:xfrm>
            <a:off x="-600" y="0"/>
            <a:ext cx="12193200" cy="6858000"/>
            <a:chOff x="-600" y="0"/>
            <a:chExt cx="12193200" cy="68580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2BE01D0-83CE-F640-8DC9-9BF1682F3711}"/>
                </a:ext>
              </a:extLst>
            </p:cNvPr>
            <p:cNvGrpSpPr/>
            <p:nvPr userDrawn="1"/>
          </p:nvGrpSpPr>
          <p:grpSpPr>
            <a:xfrm>
              <a:off x="634568" y="0"/>
              <a:ext cx="10922864" cy="6858000"/>
              <a:chOff x="637886" y="0"/>
              <a:chExt cx="10922864" cy="68580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D96BA89-A824-1348-B45C-E5CAF00F7A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3788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EB78374-E3A5-2745-98C8-825C07FFC3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2116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87EC84F-9F28-4746-968B-E1A84E0BF8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0443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3EBF0EA-C451-D642-B5A6-ADC28E028A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68453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202782A-8EC8-5F4C-B1E7-232D2F55C0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6780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6B42F2D-CABE-8546-B74F-2CFDDF71AA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108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F50BDE7-A05B-2E4C-B3A9-84B4243D6D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734355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1517902-791F-D840-B45B-B9F0F13CC6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417629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BECFD93-4794-694A-A0FE-28688B4155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7728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D2F1353-62CA-C746-B57B-FF5E7A970B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81002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5299539-F784-574A-A8AF-15BA6ACA69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46427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5F396BF-9D96-9948-9EA3-9D80D8BA6A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607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16E0C90-169C-1A40-9599-586C9CACE3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1475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304F9F2-A1E0-AC4E-ACEC-49577CAD88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19419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1ECDFBB-16E6-564F-8859-34AB435C02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082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856B153-EB30-D048-A43E-2F292F076A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1092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AA75B1F-04E3-3B48-8C28-50350F05F6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747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CFD712A-0E4E-3F49-B24A-44CDEA582644}"/>
                </a:ext>
              </a:extLst>
            </p:cNvPr>
            <p:cNvGrpSpPr/>
            <p:nvPr userDrawn="1"/>
          </p:nvGrpSpPr>
          <p:grpSpPr>
            <a:xfrm>
              <a:off x="-600" y="697531"/>
              <a:ext cx="12193200" cy="5462938"/>
              <a:chOff x="-26600" y="703924"/>
              <a:chExt cx="12193200" cy="5462938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1D90E03-9A94-4443-A06C-D0D205FE1A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70392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2AA643C-5C9E-B04B-B766-AB6AAFC234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138837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D3416B3-BD47-0543-9C20-026A575876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06965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D9A535E-B0D9-C246-8227-EBB0627833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75411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5ABD933-74C8-534A-BCFC-CFD163BBD3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343539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088CEBF-E71F-514A-8CF2-827FD9FCFF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11667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EEAD2DB-1ADD-2D47-A4AB-BA6E5C846E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80112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4A120E0-1E0D-2140-9447-C452DB269E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548240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2A25B01-6A6A-854A-A3BE-FCE5AD5DB4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6166862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9CE20FB-7E68-824D-A09C-2E827B0BDC9C}"/>
              </a:ext>
            </a:extLst>
          </p:cNvPr>
          <p:cNvSpPr txBox="1"/>
          <p:nvPr userDrawn="1"/>
        </p:nvSpPr>
        <p:spPr>
          <a:xfrm>
            <a:off x="633656" y="5969900"/>
            <a:ext cx="10893288" cy="234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noProof="0"/>
              <a:t>Eksempel på brug af figurer.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BECBE3-8B82-7B44-AA50-92AF213AEBBC}"/>
              </a:ext>
            </a:extLst>
          </p:cNvPr>
          <p:cNvSpPr txBox="1"/>
          <p:nvPr userDrawn="1"/>
        </p:nvSpPr>
        <p:spPr>
          <a:xfrm>
            <a:off x="588692" y="1371958"/>
            <a:ext cx="6809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i="0" spc="0" baseline="0" noProof="0">
                <a:latin typeface="Arial Narrow" panose="020B0604020202020204" pitchFamily="34" charset="0"/>
                <a:cs typeface="Arial Narrow" panose="020B0604020202020204" pitchFamily="34" charset="0"/>
              </a:rPr>
              <a:t>FIGURER</a:t>
            </a:r>
          </a:p>
        </p:txBody>
      </p:sp>
      <p:sp>
        <p:nvSpPr>
          <p:cNvPr id="40" name="Round Single Corner Rectangle 1">
            <a:extLst>
              <a:ext uri="{FF2B5EF4-FFF2-40B4-BE49-F238E27FC236}">
                <a16:creationId xmlns:a16="http://schemas.microsoft.com/office/drawing/2014/main" id="{32BDDE87-8EE5-2343-80F1-A1CE8D629F3F}"/>
              </a:ext>
            </a:extLst>
          </p:cNvPr>
          <p:cNvSpPr/>
          <p:nvPr userDrawn="1"/>
        </p:nvSpPr>
        <p:spPr>
          <a:xfrm rot="16200000">
            <a:off x="4060299" y="2760799"/>
            <a:ext cx="2702141" cy="2702141"/>
          </a:xfrm>
          <a:prstGeom prst="round1Rect">
            <a:avLst>
              <a:gd name="adj" fmla="val 50000"/>
            </a:avLst>
          </a:pr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 Diagonal Corner Rectangle 6">
            <a:extLst>
              <a:ext uri="{FF2B5EF4-FFF2-40B4-BE49-F238E27FC236}">
                <a16:creationId xmlns:a16="http://schemas.microsoft.com/office/drawing/2014/main" id="{8A7FB8B7-94B0-264A-8CCD-E6076526A08C}"/>
              </a:ext>
            </a:extLst>
          </p:cNvPr>
          <p:cNvSpPr>
            <a:spLocks noChangeAspect="1"/>
          </p:cNvSpPr>
          <p:nvPr userDrawn="1"/>
        </p:nvSpPr>
        <p:spPr>
          <a:xfrm>
            <a:off x="627670" y="2744546"/>
            <a:ext cx="2718392" cy="2718392"/>
          </a:xfrm>
          <a:prstGeom prst="round2DiagRect">
            <a:avLst>
              <a:gd name="adj1" fmla="val 50000"/>
              <a:gd name="adj2" fmla="val 0"/>
            </a:avLst>
          </a:pr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ardrop 41">
            <a:extLst>
              <a:ext uri="{FF2B5EF4-FFF2-40B4-BE49-F238E27FC236}">
                <a16:creationId xmlns:a16="http://schemas.microsoft.com/office/drawing/2014/main" id="{A00F77EC-7F1B-B549-BF19-C5742DB04F6D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7467288" y="2733013"/>
            <a:ext cx="2729926" cy="2729926"/>
          </a:xfrm>
          <a:prstGeom prst="teardrop">
            <a:avLst/>
          </a:pr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gurer eksempel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CECA076-2888-C14D-AB81-56FFB84179A3}"/>
              </a:ext>
            </a:extLst>
          </p:cNvPr>
          <p:cNvGrpSpPr/>
          <p:nvPr userDrawn="1"/>
        </p:nvGrpSpPr>
        <p:grpSpPr>
          <a:xfrm>
            <a:off x="-600" y="0"/>
            <a:ext cx="12193200" cy="6858000"/>
            <a:chOff x="-600" y="0"/>
            <a:chExt cx="12193200" cy="68580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2BE01D0-83CE-F640-8DC9-9BF1682F3711}"/>
                </a:ext>
              </a:extLst>
            </p:cNvPr>
            <p:cNvGrpSpPr/>
            <p:nvPr userDrawn="1"/>
          </p:nvGrpSpPr>
          <p:grpSpPr>
            <a:xfrm>
              <a:off x="634568" y="0"/>
              <a:ext cx="10922864" cy="6858000"/>
              <a:chOff x="637886" y="0"/>
              <a:chExt cx="10922864" cy="68580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D96BA89-A824-1348-B45C-E5CAF00F7A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3788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EB78374-E3A5-2745-98C8-825C07FFC3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2116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87EC84F-9F28-4746-968B-E1A84E0BF8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0443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3EBF0EA-C451-D642-B5A6-ADC28E028A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68453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202782A-8EC8-5F4C-B1E7-232D2F55C0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6780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6B42F2D-CABE-8546-B74F-2CFDDF71AA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108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F50BDE7-A05B-2E4C-B3A9-84B4243D6D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734355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1517902-791F-D840-B45B-B9F0F13CC6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417629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BECFD93-4794-694A-A0FE-28688B4155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7728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D2F1353-62CA-C746-B57B-FF5E7A970B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81002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5299539-F784-574A-A8AF-15BA6ACA69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464276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5F396BF-9D96-9948-9EA3-9D80D8BA6A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607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16E0C90-169C-1A40-9599-586C9CACE3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147550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304F9F2-A1E0-AC4E-ACEC-49577CAD88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194197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1ECDFBB-16E6-564F-8859-34AB435C02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0824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856B153-EB30-D048-A43E-2F292F076A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10923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AA75B1F-04E3-3B48-8C28-50350F05F6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7471" y="0"/>
                <a:ext cx="0" cy="685800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CFD712A-0E4E-3F49-B24A-44CDEA582644}"/>
                </a:ext>
              </a:extLst>
            </p:cNvPr>
            <p:cNvGrpSpPr/>
            <p:nvPr userDrawn="1"/>
          </p:nvGrpSpPr>
          <p:grpSpPr>
            <a:xfrm>
              <a:off x="-600" y="697531"/>
              <a:ext cx="12193200" cy="5462938"/>
              <a:chOff x="-26600" y="703924"/>
              <a:chExt cx="12193200" cy="5462938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1D90E03-9A94-4443-A06C-D0D205FE1A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70392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2AA643C-5C9E-B04B-B766-AB6AAFC234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138837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D3416B3-BD47-0543-9C20-026A575876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06965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D9A535E-B0D9-C246-8227-EBB0627833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75411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5ABD933-74C8-534A-BCFC-CFD163BBD3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343539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088CEBF-E71F-514A-8CF2-827FD9FCFF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116674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EEAD2DB-1ADD-2D47-A4AB-BA6E5C846E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80112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4A120E0-1E0D-2140-9447-C452DB269E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5482409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2A25B01-6A6A-854A-A3BE-FCE5AD5DB4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6166862"/>
                <a:ext cx="12193200" cy="0"/>
              </a:xfrm>
              <a:prstGeom prst="line">
                <a:avLst/>
              </a:prstGeom>
              <a:ln>
                <a:solidFill>
                  <a:srgbClr val="12F2E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9CE20FB-7E68-824D-A09C-2E827B0BDC9C}"/>
              </a:ext>
            </a:extLst>
          </p:cNvPr>
          <p:cNvSpPr txBox="1"/>
          <p:nvPr userDrawn="1"/>
        </p:nvSpPr>
        <p:spPr>
          <a:xfrm>
            <a:off x="633656" y="5969900"/>
            <a:ext cx="10893288" cy="234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noProof="0"/>
              <a:t>Eksempel på brug af figurer.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BECBE3-8B82-7B44-AA50-92AF213AEBBC}"/>
              </a:ext>
            </a:extLst>
          </p:cNvPr>
          <p:cNvSpPr txBox="1"/>
          <p:nvPr userDrawn="1"/>
        </p:nvSpPr>
        <p:spPr>
          <a:xfrm>
            <a:off x="588692" y="1371958"/>
            <a:ext cx="6809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i="0" spc="0" baseline="0" noProof="0">
                <a:latin typeface="Arial Narrow" panose="020B0604020202020204" pitchFamily="34" charset="0"/>
                <a:cs typeface="Arial Narrow" panose="020B0604020202020204" pitchFamily="34" charset="0"/>
              </a:rPr>
              <a:t>FIGURER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D7AF81-D8A9-6A4E-A071-EF5C49E8FA4E}"/>
              </a:ext>
            </a:extLst>
          </p:cNvPr>
          <p:cNvSpPr/>
          <p:nvPr userDrawn="1"/>
        </p:nvSpPr>
        <p:spPr>
          <a:xfrm>
            <a:off x="8153349" y="2760448"/>
            <a:ext cx="3384000" cy="3384000"/>
          </a:xfrm>
          <a:prstGeom prst="rect">
            <a:avLst/>
          </a:pr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/>
          </a:p>
        </p:txBody>
      </p:sp>
      <p:sp>
        <p:nvSpPr>
          <p:cNvPr id="40" name="Round Diagonal Corner Rectangle 6">
            <a:extLst>
              <a:ext uri="{FF2B5EF4-FFF2-40B4-BE49-F238E27FC236}">
                <a16:creationId xmlns:a16="http://schemas.microsoft.com/office/drawing/2014/main" id="{FE94DB36-1538-1A49-B24D-FE5D01557EF8}"/>
              </a:ext>
            </a:extLst>
          </p:cNvPr>
          <p:cNvSpPr>
            <a:spLocks noChangeAspect="1"/>
          </p:cNvSpPr>
          <p:nvPr userDrawn="1"/>
        </p:nvSpPr>
        <p:spPr>
          <a:xfrm>
            <a:off x="8161744" y="697529"/>
            <a:ext cx="3384000" cy="3384000"/>
          </a:xfrm>
          <a:prstGeom prst="round2DiagRect">
            <a:avLst>
              <a:gd name="adj1" fmla="val 50000"/>
              <a:gd name="adj2" fmla="val 0"/>
            </a:avLst>
          </a:pr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19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444C08E-608C-6C4E-8034-16BFDDAD8A7D}"/>
              </a:ext>
            </a:extLst>
          </p:cNvPr>
          <p:cNvGrpSpPr/>
          <p:nvPr userDrawn="1"/>
        </p:nvGrpSpPr>
        <p:grpSpPr>
          <a:xfrm>
            <a:off x="-600" y="0"/>
            <a:ext cx="12193200" cy="6858000"/>
            <a:chOff x="-600" y="0"/>
            <a:chExt cx="12193200" cy="68580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CD00064-4FA6-3743-AB0E-CD620B478738}"/>
                </a:ext>
              </a:extLst>
            </p:cNvPr>
            <p:cNvGrpSpPr/>
            <p:nvPr userDrawn="1"/>
          </p:nvGrpSpPr>
          <p:grpSpPr>
            <a:xfrm>
              <a:off x="634568" y="0"/>
              <a:ext cx="10922864" cy="6858000"/>
              <a:chOff x="637886" y="0"/>
              <a:chExt cx="10922864" cy="6858000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D3C1292-8118-E042-893B-E3C3FB96E8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37886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74DFD59-31D8-B546-BF65-945E1D3473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21160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113C11C-F245-A044-AE47-20557D7A0A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04434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32DFF48-1EDC-AC4C-BB1C-DAB8E97DD2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684533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2A21CBD-CFCA-8245-A5BA-FE9A504D01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67807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8AE3011-2FED-444C-9F17-14F04679ED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1081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6D1135B-EF3D-8249-8C61-4A7D3A1E72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734355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BD2C7D5-1B30-9241-A662-9B5FF371F06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417629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033C5E5-ADDA-AD4C-B71E-A71A2F2FB3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7728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D99BE46-23E7-7E4F-9CD7-6CA36551C4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81002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377E290-3D6C-3743-ABD3-7E6AAC976B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464276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8378817-072C-BF43-BDBB-D9C89450B8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60750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A32FDDF-6516-9B45-9485-5F698A1A5F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147550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658B597-546E-194B-81DC-356A132ABC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194197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02DA237-8972-9A43-9EB7-F09BCA98CE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0824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D0FEFCF-6C9C-6142-9EE5-A3739D8775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510923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E76FECC-9B81-1641-AFFC-C8D884A783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7471" y="0"/>
                <a:ext cx="0" cy="685800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F3562A2-813F-FE45-B3BB-30EE0181831A}"/>
                </a:ext>
              </a:extLst>
            </p:cNvPr>
            <p:cNvGrpSpPr/>
            <p:nvPr userDrawn="1"/>
          </p:nvGrpSpPr>
          <p:grpSpPr>
            <a:xfrm>
              <a:off x="-600" y="697531"/>
              <a:ext cx="12193200" cy="5462938"/>
              <a:chOff x="-26600" y="703924"/>
              <a:chExt cx="12193200" cy="5462938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4EC0947-6B4A-6B41-9452-36D4435D66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703924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0DAB8A3-D7AA-2C41-A38D-607FD24BF9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1388379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BD3F530-965D-1C47-9EBF-70832CC745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069659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4C53F1A-1779-144F-9E79-8DA017033DC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2754114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8243F7E-AE15-BF49-B668-E9F60B1AF0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3435394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682B92F-13A0-2444-9AE2-3CBFC1E932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116674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F3BF482-7AD5-4448-8D94-C5B6D7F8AE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4801129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CE67DB3-17C5-4946-9D61-3713741D672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5482409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376F99D-7277-0A49-B2A3-1BEE8DB62A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6600" y="6166862"/>
                <a:ext cx="12193200" cy="0"/>
              </a:xfrm>
              <a:prstGeom prst="line">
                <a:avLst/>
              </a:prstGeom>
              <a:ln>
                <a:solidFill>
                  <a:srgbClr val="12F2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F1FE61A-73B4-BB44-80BD-BAA683D7B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976" y="2746431"/>
            <a:ext cx="2037894" cy="20378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60AD31-D0D2-5841-8B0A-5A24A584C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9833" y="2750796"/>
            <a:ext cx="2055829" cy="2040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777CB4-E07B-F241-AD0E-BD24D5B71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9912" y="2744321"/>
            <a:ext cx="2083161" cy="2075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7FF050-198E-1A41-9C75-87D2168E8524}"/>
              </a:ext>
            </a:extLst>
          </p:cNvPr>
          <p:cNvSpPr txBox="1"/>
          <p:nvPr userDrawn="1"/>
        </p:nvSpPr>
        <p:spPr>
          <a:xfrm>
            <a:off x="588692" y="1371958"/>
            <a:ext cx="6809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i="0" spc="0" baseline="0" noProof="0">
                <a:latin typeface="Arial Narrow" panose="020B0604020202020204" pitchFamily="34" charset="0"/>
                <a:cs typeface="Arial Narrow" panose="020B0604020202020204" pitchFamily="34" charset="0"/>
              </a:rPr>
              <a:t>IKONER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9B847CE-E906-804C-8D44-FD786C93F0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26343" y="2764943"/>
            <a:ext cx="2041578" cy="202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2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57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9" r:id="rId2"/>
    <p:sldLayoutId id="2147483677" r:id="rId3"/>
    <p:sldLayoutId id="2147483652" r:id="rId4"/>
    <p:sldLayoutId id="2147483663" r:id="rId5"/>
    <p:sldLayoutId id="2147483664" r:id="rId6"/>
    <p:sldLayoutId id="2147483683" r:id="rId7"/>
    <p:sldLayoutId id="2147483684" r:id="rId8"/>
    <p:sldLayoutId id="2147483655" r:id="rId9"/>
    <p:sldLayoutId id="2147483679" r:id="rId10"/>
    <p:sldLayoutId id="2147483661" r:id="rId11"/>
    <p:sldLayoutId id="2147483662" r:id="rId12"/>
    <p:sldLayoutId id="2147483656" r:id="rId13"/>
    <p:sldLayoutId id="2147483676" r:id="rId14"/>
    <p:sldLayoutId id="2147483650" r:id="rId15"/>
    <p:sldLayoutId id="2147483692" r:id="rId16"/>
    <p:sldLayoutId id="2147483686" r:id="rId17"/>
    <p:sldLayoutId id="2147483651" r:id="rId18"/>
    <p:sldLayoutId id="2147483649" r:id="rId19"/>
    <p:sldLayoutId id="2147483689" r:id="rId20"/>
    <p:sldLayoutId id="2147483657" r:id="rId21"/>
    <p:sldLayoutId id="2147483681" r:id="rId22"/>
    <p:sldLayoutId id="2147483693" r:id="rId23"/>
    <p:sldLayoutId id="2147483687" r:id="rId24"/>
    <p:sldLayoutId id="2147483654" r:id="rId25"/>
    <p:sldLayoutId id="2147483680" r:id="rId26"/>
    <p:sldLayoutId id="2147483682" r:id="rId27"/>
    <p:sldLayoutId id="2147483688" r:id="rId28"/>
    <p:sldLayoutId id="2147483690" r:id="rId29"/>
    <p:sldLayoutId id="2147483691" r:id="rId30"/>
    <p:sldLayoutId id="2147483694" r:id="rId31"/>
    <p:sldLayoutId id="2147483658" r:id="rId32"/>
    <p:sldLayoutId id="2147483695" r:id="rId33"/>
    <p:sldLayoutId id="2147483696" r:id="rId34"/>
    <p:sldLayoutId id="2147483660" r:id="rId35"/>
    <p:sldLayoutId id="2147483666" r:id="rId36"/>
    <p:sldLayoutId id="2147483697" r:id="rId37"/>
    <p:sldLayoutId id="2147483668" r:id="rId38"/>
    <p:sldLayoutId id="2147483665" r:id="rId39"/>
    <p:sldLayoutId id="2147483672" r:id="rId40"/>
    <p:sldLayoutId id="2147483667" r:id="rId41"/>
    <p:sldLayoutId id="2147483673" r:id="rId42"/>
    <p:sldLayoutId id="2147483698" r:id="rId4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3.em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hart" Target="../charts/chart4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F437425-4EA3-5626-9147-B0D0F3A5E40D}"/>
              </a:ext>
            </a:extLst>
          </p:cNvPr>
          <p:cNvSpPr/>
          <p:nvPr/>
        </p:nvSpPr>
        <p:spPr>
          <a:xfrm>
            <a:off x="5699464" y="6152225"/>
            <a:ext cx="1242874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C81D57B-5D3A-C7C1-9F13-0657CDF92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9255" y="1524395"/>
            <a:ext cx="4909625" cy="1625206"/>
          </a:xfrm>
        </p:spPr>
        <p:txBody>
          <a:bodyPr/>
          <a:lstStyle/>
          <a:p>
            <a:r>
              <a:rPr lang="en-US">
                <a:latin typeface="Barlow" pitchFamily="2" charset="77"/>
              </a:rPr>
              <a:t>IT-Barometer 2023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72634-5ED4-90B5-C699-B0903811DF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9254" y="3938351"/>
            <a:ext cx="4050033" cy="558149"/>
          </a:xfrm>
        </p:spPr>
        <p:txBody>
          <a:bodyPr/>
          <a:lstStyle/>
          <a:p>
            <a:r>
              <a:rPr lang="en-US">
                <a:latin typeface="Barlow" pitchFamily="2" charset="77"/>
              </a:rPr>
              <a:t>209 </a:t>
            </a:r>
            <a:r>
              <a:rPr lang="en-US" err="1">
                <a:latin typeface="Barlow" pitchFamily="2" charset="77"/>
              </a:rPr>
              <a:t>besvarelser</a:t>
            </a:r>
            <a:r>
              <a:rPr lang="en-US">
                <a:latin typeface="Barlow" pitchFamily="2" charset="77"/>
              </a:rPr>
              <a:t> via online </a:t>
            </a:r>
            <a:r>
              <a:rPr lang="en-US" err="1">
                <a:latin typeface="Barlow" pitchFamily="2" charset="77"/>
              </a:rPr>
              <a:t>spørgeskema</a:t>
            </a:r>
            <a:br>
              <a:rPr lang="en-US">
                <a:latin typeface="Barlow" pitchFamily="2" charset="77"/>
              </a:rPr>
            </a:br>
            <a:r>
              <a:rPr lang="en-US" err="1">
                <a:latin typeface="Barlow" pitchFamily="2" charset="77"/>
              </a:rPr>
              <a:t>februar</a:t>
            </a:r>
            <a:r>
              <a:rPr lang="en-US">
                <a:latin typeface="Barlow" pitchFamily="2" charset="77"/>
              </a:rPr>
              <a:t> - marts 2023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7314CDE-04E0-F546-A5BB-7474DC547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862" y="600549"/>
            <a:ext cx="457702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756" y="35730"/>
            <a:ext cx="1080000" cy="68449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da-DK" sz="4400" spc="-3">
                <a:latin typeface="Barlow SemiBold" panose="00000700000000000000" pitchFamily="2" charset="0"/>
              </a:rPr>
              <a:t>9</a:t>
            </a:r>
            <a:r>
              <a:rPr sz="4400" spc="-3">
                <a:latin typeface="Barlow SemiBold" panose="00000700000000000000" pitchFamily="2" charset="0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6287" y="689600"/>
            <a:ext cx="2439509" cy="305950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3426"/>
              </a:lnSpc>
              <a:spcBef>
                <a:spcPts val="58"/>
              </a:spcBef>
            </a:pPr>
            <a:r>
              <a:rPr lang="da-DK" sz="3002" b="1" spc="-24">
                <a:solidFill>
                  <a:srgbClr val="ADBA8A"/>
                </a:solidFill>
                <a:latin typeface="Barlow SemiBold" panose="00000700000000000000" pitchFamily="2" charset="0"/>
                <a:cs typeface="Barlow"/>
              </a:rPr>
              <a:t>Oplever du, at </a:t>
            </a:r>
            <a:r>
              <a:rPr lang="da-DK" sz="3002" b="1" spc="-24">
                <a:solidFill>
                  <a:schemeClr val="accent1"/>
                </a:solidFill>
                <a:latin typeface="Barlow SemiBold" panose="00000700000000000000" pitchFamily="2" charset="0"/>
                <a:cs typeface="Barlow"/>
              </a:rPr>
              <a:t>reguleringen af ny teknologi </a:t>
            </a:r>
            <a:r>
              <a:rPr lang="da-DK" sz="3002" b="1" spc="-24">
                <a:solidFill>
                  <a:srgbClr val="ADBA8A"/>
                </a:solidFill>
                <a:latin typeface="Barlow SemiBold" panose="00000700000000000000" pitchFamily="2" charset="0"/>
                <a:cs typeface="Barlow"/>
              </a:rPr>
              <a:t>er en barriere for at sælge nye løsninger indenfor</a:t>
            </a:r>
            <a:endParaRPr lang="da-DK" sz="3002">
              <a:latin typeface="Barlow SemiBold" panose="00000700000000000000" pitchFamily="2" charset="0"/>
              <a:cs typeface="Barl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8709" y="5505388"/>
            <a:ext cx="836640" cy="20301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19100"/>
              </a:lnSpc>
              <a:spcBef>
                <a:spcPts val="58"/>
              </a:spcBef>
            </a:pPr>
            <a:r>
              <a:rPr lang="da-DK" sz="1200" b="1">
                <a:solidFill>
                  <a:srgbClr val="004750"/>
                </a:solidFill>
                <a:latin typeface="Barlow-SemiBold"/>
                <a:cs typeface="Barlow-SemiBold"/>
              </a:rPr>
              <a:t>JA</a:t>
            </a:r>
            <a:endParaRPr sz="1200">
              <a:latin typeface="Barlow-SemiBold"/>
              <a:cs typeface="Barlow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2734" y="5504575"/>
            <a:ext cx="836640" cy="203831"/>
          </a:xfrm>
          <a:prstGeom prst="rect">
            <a:avLst/>
          </a:prstGeom>
        </p:spPr>
        <p:txBody>
          <a:bodyPr vert="horz" wrap="square" lIns="0" tIns="5391" rIns="0" bIns="0" rtlCol="0">
            <a:spAutoFit/>
          </a:bodyPr>
          <a:lstStyle/>
          <a:p>
            <a:pPr marL="7701" marR="3081" algn="ctr">
              <a:lnSpc>
                <a:spcPct val="120600"/>
              </a:lnSpc>
              <a:spcBef>
                <a:spcPts val="42"/>
              </a:spcBef>
            </a:pPr>
            <a:r>
              <a:rPr lang="da-DK" sz="1200" b="1" spc="3">
                <a:solidFill>
                  <a:srgbClr val="004750"/>
                </a:solidFill>
                <a:latin typeface="Barlow-SemiBold"/>
                <a:cs typeface="Barlow-SemiBold"/>
              </a:rPr>
              <a:t>NEJ</a:t>
            </a:r>
            <a:endParaRPr sz="1200">
              <a:latin typeface="Barlow-SemiBold"/>
              <a:cs typeface="Barlow-SemiBold"/>
            </a:endParaRPr>
          </a:p>
        </p:txBody>
      </p:sp>
      <p:sp>
        <p:nvSpPr>
          <p:cNvPr id="40" name="object 32">
            <a:extLst>
              <a:ext uri="{FF2B5EF4-FFF2-40B4-BE49-F238E27FC236}">
                <a16:creationId xmlns:a16="http://schemas.microsoft.com/office/drawing/2014/main" id="{6D8DC320-8E09-297C-24D5-58705ED4092F}"/>
              </a:ext>
            </a:extLst>
          </p:cNvPr>
          <p:cNvSpPr txBox="1"/>
          <p:nvPr/>
        </p:nvSpPr>
        <p:spPr>
          <a:xfrm>
            <a:off x="3900150" y="5990784"/>
            <a:ext cx="630736" cy="50099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da-DK" sz="3200" b="1" spc="3">
                <a:solidFill>
                  <a:schemeClr val="accent1"/>
                </a:solidFill>
                <a:latin typeface="Barlow"/>
                <a:cs typeface="Barlow"/>
              </a:rPr>
              <a:t>AI</a:t>
            </a:r>
            <a:endParaRPr sz="3200">
              <a:solidFill>
                <a:schemeClr val="accent1"/>
              </a:solidFill>
              <a:latin typeface="Barlow"/>
              <a:cs typeface="Barlow"/>
            </a:endParaRPr>
          </a:p>
        </p:txBody>
      </p:sp>
      <p:sp>
        <p:nvSpPr>
          <p:cNvPr id="45" name="object 32">
            <a:extLst>
              <a:ext uri="{FF2B5EF4-FFF2-40B4-BE49-F238E27FC236}">
                <a16:creationId xmlns:a16="http://schemas.microsoft.com/office/drawing/2014/main" id="{FA5544E9-6E01-C1AA-7A8E-85FC72BCA870}"/>
              </a:ext>
            </a:extLst>
          </p:cNvPr>
          <p:cNvSpPr txBox="1"/>
          <p:nvPr/>
        </p:nvSpPr>
        <p:spPr>
          <a:xfrm>
            <a:off x="6831133" y="5993004"/>
            <a:ext cx="1385020" cy="50099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da-DK" sz="3200" b="1" spc="3">
                <a:solidFill>
                  <a:schemeClr val="accent3"/>
                </a:solidFill>
                <a:latin typeface="Barlow"/>
                <a:cs typeface="Barlow"/>
              </a:rPr>
              <a:t>CLOUD</a:t>
            </a:r>
            <a:endParaRPr sz="3200">
              <a:solidFill>
                <a:schemeClr val="accent3"/>
              </a:solidFill>
              <a:latin typeface="Barlow"/>
              <a:cs typeface="Barlow"/>
            </a:endParaRPr>
          </a:p>
        </p:txBody>
      </p:sp>
      <p:sp>
        <p:nvSpPr>
          <p:cNvPr id="46" name="object 32">
            <a:extLst>
              <a:ext uri="{FF2B5EF4-FFF2-40B4-BE49-F238E27FC236}">
                <a16:creationId xmlns:a16="http://schemas.microsoft.com/office/drawing/2014/main" id="{3C458207-1A90-5C92-5006-2FCDB37A9974}"/>
              </a:ext>
            </a:extLst>
          </p:cNvPr>
          <p:cNvSpPr txBox="1"/>
          <p:nvPr/>
        </p:nvSpPr>
        <p:spPr>
          <a:xfrm>
            <a:off x="10118088" y="5986516"/>
            <a:ext cx="630736" cy="50099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da-DK" sz="3200" b="1" spc="3" err="1">
                <a:solidFill>
                  <a:schemeClr val="bg2"/>
                </a:solidFill>
                <a:latin typeface="Barlow"/>
                <a:cs typeface="Barlow"/>
              </a:rPr>
              <a:t>IoT</a:t>
            </a:r>
            <a:endParaRPr sz="3200">
              <a:solidFill>
                <a:schemeClr val="bg2"/>
              </a:solidFill>
              <a:latin typeface="Barlow"/>
              <a:cs typeface="Barlow"/>
            </a:endParaRPr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1CC3D407-6E62-7C40-9782-80CE70E332EF}"/>
              </a:ext>
            </a:extLst>
          </p:cNvPr>
          <p:cNvSpPr txBox="1"/>
          <p:nvPr/>
        </p:nvSpPr>
        <p:spPr>
          <a:xfrm>
            <a:off x="4660219" y="5504575"/>
            <a:ext cx="836640" cy="203831"/>
          </a:xfrm>
          <a:prstGeom prst="rect">
            <a:avLst/>
          </a:prstGeom>
        </p:spPr>
        <p:txBody>
          <a:bodyPr vert="horz" wrap="square" lIns="0" tIns="5391" rIns="0" bIns="0" rtlCol="0">
            <a:spAutoFit/>
          </a:bodyPr>
          <a:lstStyle/>
          <a:p>
            <a:pPr marL="7701" marR="3081" algn="ctr">
              <a:lnSpc>
                <a:spcPct val="120600"/>
              </a:lnSpc>
              <a:spcBef>
                <a:spcPts val="42"/>
              </a:spcBef>
            </a:pPr>
            <a:r>
              <a:rPr lang="da-DK" sz="1200" b="1" spc="3">
                <a:solidFill>
                  <a:srgbClr val="004750"/>
                </a:solidFill>
                <a:latin typeface="Barlow-SemiBold"/>
                <a:cs typeface="Barlow-SemiBold"/>
              </a:rPr>
              <a:t>VED IKKE</a:t>
            </a:r>
            <a:endParaRPr sz="1200">
              <a:latin typeface="Barlow-SemiBold"/>
              <a:cs typeface="Barlow-SemiBold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83EE4A00-A55B-6244-AB6C-9102D4FC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085" y="802640"/>
            <a:ext cx="2495783" cy="4762894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408F32D5-5DD9-BD42-87B4-753B20B1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43" y="802640"/>
            <a:ext cx="2495783" cy="4762894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3891F9FE-DAEB-A142-8D28-BD8C14E98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850" y="802640"/>
            <a:ext cx="2495783" cy="4762894"/>
          </a:xfrm>
          <a:prstGeom prst="rect">
            <a:avLst/>
          </a:prstGeom>
        </p:spPr>
      </p:pic>
      <p:sp>
        <p:nvSpPr>
          <p:cNvPr id="77" name="object 5">
            <a:extLst>
              <a:ext uri="{FF2B5EF4-FFF2-40B4-BE49-F238E27FC236}">
                <a16:creationId xmlns:a16="http://schemas.microsoft.com/office/drawing/2014/main" id="{1D36908F-03D8-654B-8D6E-E11BD011555E}"/>
              </a:ext>
            </a:extLst>
          </p:cNvPr>
          <p:cNvSpPr txBox="1"/>
          <p:nvPr/>
        </p:nvSpPr>
        <p:spPr>
          <a:xfrm>
            <a:off x="5976709" y="5505388"/>
            <a:ext cx="836640" cy="20301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19100"/>
              </a:lnSpc>
              <a:spcBef>
                <a:spcPts val="58"/>
              </a:spcBef>
            </a:pPr>
            <a:r>
              <a:rPr lang="da-DK" sz="1200" b="1">
                <a:solidFill>
                  <a:srgbClr val="004750"/>
                </a:solidFill>
                <a:latin typeface="Barlow-SemiBold"/>
                <a:cs typeface="Barlow-SemiBold"/>
              </a:rPr>
              <a:t>JA</a:t>
            </a:r>
            <a:endParaRPr sz="1200">
              <a:latin typeface="Barlow-SemiBold"/>
              <a:cs typeface="Barlow-SemiBold"/>
            </a:endParaRPr>
          </a:p>
        </p:txBody>
      </p:sp>
      <p:sp>
        <p:nvSpPr>
          <p:cNvPr id="78" name="object 6">
            <a:extLst>
              <a:ext uri="{FF2B5EF4-FFF2-40B4-BE49-F238E27FC236}">
                <a16:creationId xmlns:a16="http://schemas.microsoft.com/office/drawing/2014/main" id="{4EDC9420-32EF-B949-B26C-F45FBEDFF162}"/>
              </a:ext>
            </a:extLst>
          </p:cNvPr>
          <p:cNvSpPr txBox="1"/>
          <p:nvPr/>
        </p:nvSpPr>
        <p:spPr>
          <a:xfrm>
            <a:off x="6840734" y="5504575"/>
            <a:ext cx="836640" cy="203831"/>
          </a:xfrm>
          <a:prstGeom prst="rect">
            <a:avLst/>
          </a:prstGeom>
        </p:spPr>
        <p:txBody>
          <a:bodyPr vert="horz" wrap="square" lIns="0" tIns="5391" rIns="0" bIns="0" rtlCol="0">
            <a:spAutoFit/>
          </a:bodyPr>
          <a:lstStyle/>
          <a:p>
            <a:pPr marL="7701" marR="3081" algn="ctr">
              <a:lnSpc>
                <a:spcPct val="120600"/>
              </a:lnSpc>
              <a:spcBef>
                <a:spcPts val="42"/>
              </a:spcBef>
            </a:pPr>
            <a:r>
              <a:rPr lang="da-DK" sz="1200" b="1" spc="3">
                <a:solidFill>
                  <a:srgbClr val="004750"/>
                </a:solidFill>
                <a:latin typeface="Barlow-SemiBold"/>
                <a:cs typeface="Barlow-SemiBold"/>
              </a:rPr>
              <a:t>NEJ</a:t>
            </a:r>
            <a:endParaRPr sz="1200">
              <a:latin typeface="Barlow-SemiBold"/>
              <a:cs typeface="Barlow-SemiBold"/>
            </a:endParaRPr>
          </a:p>
        </p:txBody>
      </p:sp>
      <p:sp>
        <p:nvSpPr>
          <p:cNvPr id="79" name="object 6">
            <a:extLst>
              <a:ext uri="{FF2B5EF4-FFF2-40B4-BE49-F238E27FC236}">
                <a16:creationId xmlns:a16="http://schemas.microsoft.com/office/drawing/2014/main" id="{A6FDEC63-CD8B-5248-9723-675B7BC44960}"/>
              </a:ext>
            </a:extLst>
          </p:cNvPr>
          <p:cNvSpPr txBox="1"/>
          <p:nvPr/>
        </p:nvSpPr>
        <p:spPr>
          <a:xfrm>
            <a:off x="7708219" y="5504575"/>
            <a:ext cx="836640" cy="203831"/>
          </a:xfrm>
          <a:prstGeom prst="rect">
            <a:avLst/>
          </a:prstGeom>
        </p:spPr>
        <p:txBody>
          <a:bodyPr vert="horz" wrap="square" lIns="0" tIns="5391" rIns="0" bIns="0" rtlCol="0">
            <a:spAutoFit/>
          </a:bodyPr>
          <a:lstStyle/>
          <a:p>
            <a:pPr marL="7701" marR="3081" algn="ctr">
              <a:lnSpc>
                <a:spcPct val="120600"/>
              </a:lnSpc>
              <a:spcBef>
                <a:spcPts val="42"/>
              </a:spcBef>
            </a:pPr>
            <a:r>
              <a:rPr lang="da-DK" sz="1200" b="1" spc="3">
                <a:solidFill>
                  <a:srgbClr val="004750"/>
                </a:solidFill>
                <a:latin typeface="Barlow-SemiBold"/>
                <a:cs typeface="Barlow-SemiBold"/>
              </a:rPr>
              <a:t>VED IKKE</a:t>
            </a:r>
            <a:endParaRPr sz="1200">
              <a:latin typeface="Barlow-SemiBold"/>
              <a:cs typeface="Barlow-SemiBold"/>
            </a:endParaRPr>
          </a:p>
        </p:txBody>
      </p:sp>
      <p:sp>
        <p:nvSpPr>
          <p:cNvPr id="80" name="object 5">
            <a:extLst>
              <a:ext uri="{FF2B5EF4-FFF2-40B4-BE49-F238E27FC236}">
                <a16:creationId xmlns:a16="http://schemas.microsoft.com/office/drawing/2014/main" id="{8C85719A-9329-F745-B439-D6CE474C6D3D}"/>
              </a:ext>
            </a:extLst>
          </p:cNvPr>
          <p:cNvSpPr txBox="1"/>
          <p:nvPr/>
        </p:nvSpPr>
        <p:spPr>
          <a:xfrm>
            <a:off x="8994229" y="5505388"/>
            <a:ext cx="836640" cy="20301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19100"/>
              </a:lnSpc>
              <a:spcBef>
                <a:spcPts val="58"/>
              </a:spcBef>
            </a:pPr>
            <a:r>
              <a:rPr lang="da-DK" sz="1200" b="1">
                <a:solidFill>
                  <a:srgbClr val="004750"/>
                </a:solidFill>
                <a:latin typeface="Barlow-SemiBold"/>
                <a:cs typeface="Barlow-SemiBold"/>
              </a:rPr>
              <a:t>JA</a:t>
            </a:r>
            <a:endParaRPr sz="1200">
              <a:latin typeface="Barlow-SemiBold"/>
              <a:cs typeface="Barlow-SemiBold"/>
            </a:endParaRPr>
          </a:p>
        </p:txBody>
      </p:sp>
      <p:sp>
        <p:nvSpPr>
          <p:cNvPr id="81" name="object 6">
            <a:extLst>
              <a:ext uri="{FF2B5EF4-FFF2-40B4-BE49-F238E27FC236}">
                <a16:creationId xmlns:a16="http://schemas.microsoft.com/office/drawing/2014/main" id="{6B647B7B-C4CB-414F-A3AD-A189501DF104}"/>
              </a:ext>
            </a:extLst>
          </p:cNvPr>
          <p:cNvSpPr txBox="1"/>
          <p:nvPr/>
        </p:nvSpPr>
        <p:spPr>
          <a:xfrm>
            <a:off x="9858254" y="5504575"/>
            <a:ext cx="836640" cy="203831"/>
          </a:xfrm>
          <a:prstGeom prst="rect">
            <a:avLst/>
          </a:prstGeom>
        </p:spPr>
        <p:txBody>
          <a:bodyPr vert="horz" wrap="square" lIns="0" tIns="5391" rIns="0" bIns="0" rtlCol="0">
            <a:spAutoFit/>
          </a:bodyPr>
          <a:lstStyle/>
          <a:p>
            <a:pPr marL="7701" marR="3081" algn="ctr">
              <a:lnSpc>
                <a:spcPct val="120600"/>
              </a:lnSpc>
              <a:spcBef>
                <a:spcPts val="42"/>
              </a:spcBef>
            </a:pPr>
            <a:r>
              <a:rPr lang="da-DK" sz="1200" b="1" spc="3">
                <a:solidFill>
                  <a:srgbClr val="004750"/>
                </a:solidFill>
                <a:latin typeface="Barlow-SemiBold"/>
                <a:cs typeface="Barlow-SemiBold"/>
              </a:rPr>
              <a:t>NEJ</a:t>
            </a:r>
            <a:endParaRPr sz="1200">
              <a:latin typeface="Barlow-SemiBold"/>
              <a:cs typeface="Barlow-SemiBold"/>
            </a:endParaRPr>
          </a:p>
        </p:txBody>
      </p:sp>
      <p:sp>
        <p:nvSpPr>
          <p:cNvPr id="82" name="object 6">
            <a:extLst>
              <a:ext uri="{FF2B5EF4-FFF2-40B4-BE49-F238E27FC236}">
                <a16:creationId xmlns:a16="http://schemas.microsoft.com/office/drawing/2014/main" id="{D2EB7BD4-784F-1C43-A420-02D71F816E08}"/>
              </a:ext>
            </a:extLst>
          </p:cNvPr>
          <p:cNvSpPr txBox="1"/>
          <p:nvPr/>
        </p:nvSpPr>
        <p:spPr>
          <a:xfrm>
            <a:off x="10725739" y="5504575"/>
            <a:ext cx="836640" cy="203831"/>
          </a:xfrm>
          <a:prstGeom prst="rect">
            <a:avLst/>
          </a:prstGeom>
        </p:spPr>
        <p:txBody>
          <a:bodyPr vert="horz" wrap="square" lIns="0" tIns="5391" rIns="0" bIns="0" rtlCol="0">
            <a:spAutoFit/>
          </a:bodyPr>
          <a:lstStyle/>
          <a:p>
            <a:pPr marL="7701" marR="3081" algn="ctr">
              <a:lnSpc>
                <a:spcPct val="120600"/>
              </a:lnSpc>
              <a:spcBef>
                <a:spcPts val="42"/>
              </a:spcBef>
            </a:pPr>
            <a:r>
              <a:rPr lang="da-DK" sz="1200" b="1" spc="3">
                <a:solidFill>
                  <a:srgbClr val="004750"/>
                </a:solidFill>
                <a:latin typeface="Barlow-SemiBold"/>
                <a:cs typeface="Barlow-SemiBold"/>
              </a:rPr>
              <a:t>VED IKKE</a:t>
            </a:r>
            <a:endParaRPr sz="1200">
              <a:latin typeface="Barlow-SemiBold"/>
              <a:cs typeface="Barlow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7102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F8929B1C-35D2-CA49-B2A4-589859E57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71"/>
            <a:ext cx="12235740" cy="6860371"/>
          </a:xfrm>
          <a:prstGeom prst="rect">
            <a:avLst/>
          </a:prstGeom>
        </p:spPr>
      </p:pic>
      <p:sp>
        <p:nvSpPr>
          <p:cNvPr id="25" name="Titel 24">
            <a:extLst>
              <a:ext uri="{FF2B5EF4-FFF2-40B4-BE49-F238E27FC236}">
                <a16:creationId xmlns:a16="http://schemas.microsoft.com/office/drawing/2014/main" id="{5F6912BA-C4CC-724E-A8C3-AB0CBE95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 </a:t>
            </a:r>
          </a:p>
        </p:txBody>
      </p:sp>
      <p:sp>
        <p:nvSpPr>
          <p:cNvPr id="58" name="object 40">
            <a:extLst>
              <a:ext uri="{FF2B5EF4-FFF2-40B4-BE49-F238E27FC236}">
                <a16:creationId xmlns:a16="http://schemas.microsoft.com/office/drawing/2014/main" id="{327E0407-727A-1A43-8DEB-EF5F329B089F}"/>
              </a:ext>
            </a:extLst>
          </p:cNvPr>
          <p:cNvSpPr txBox="1">
            <a:spLocks/>
          </p:cNvSpPr>
          <p:nvPr/>
        </p:nvSpPr>
        <p:spPr>
          <a:xfrm>
            <a:off x="219372" y="290127"/>
            <a:ext cx="727685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3720"/>
              </a:lnSpc>
            </a:pPr>
            <a:r>
              <a:rPr lang="da-DK" spc="-3">
                <a:latin typeface="Barlow SemiBold" panose="00000700000000000000" pitchFamily="2" charset="0"/>
              </a:rPr>
              <a:t>10.</a:t>
            </a:r>
            <a:endParaRPr lang="da-DK" sz="3002">
              <a:latin typeface="Barlow SemiBold" panose="00000700000000000000" pitchFamily="2" charset="0"/>
              <a:cs typeface="Barlow"/>
            </a:endParaRPr>
          </a:p>
        </p:txBody>
      </p:sp>
      <p:sp>
        <p:nvSpPr>
          <p:cNvPr id="59" name="Tekstfelt 58">
            <a:extLst>
              <a:ext uri="{FF2B5EF4-FFF2-40B4-BE49-F238E27FC236}">
                <a16:creationId xmlns:a16="http://schemas.microsoft.com/office/drawing/2014/main" id="{87364414-0B90-1C4E-BFF6-529ECDCFA6CC}"/>
              </a:ext>
            </a:extLst>
          </p:cNvPr>
          <p:cNvSpPr txBox="1"/>
          <p:nvPr/>
        </p:nvSpPr>
        <p:spPr>
          <a:xfrm>
            <a:off x="9830298" y="576358"/>
            <a:ext cx="20502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6"/>
                </a:solidFill>
                <a:latin typeface="Barlow" panose="00000500000000000000" pitchFamily="2" charset="0"/>
              </a:rPr>
              <a:t>Det </a:t>
            </a:r>
            <a:r>
              <a:rPr lang="en-US" b="1" err="1">
                <a:solidFill>
                  <a:schemeClr val="accent6"/>
                </a:solidFill>
                <a:latin typeface="Barlow" panose="00000500000000000000" pitchFamily="2" charset="0"/>
              </a:rPr>
              <a:t>skal</a:t>
            </a:r>
            <a:r>
              <a:rPr lang="en-US" b="1">
                <a:solidFill>
                  <a:schemeClr val="accent6"/>
                </a:solidFill>
                <a:latin typeface="Barlow" panose="00000500000000000000" pitchFamily="2" charset="0"/>
              </a:rPr>
              <a:t> </a:t>
            </a:r>
            <a:r>
              <a:rPr lang="en-US" b="1" err="1">
                <a:solidFill>
                  <a:schemeClr val="accent6"/>
                </a:solidFill>
                <a:latin typeface="Barlow" panose="00000500000000000000" pitchFamily="2" charset="0"/>
              </a:rPr>
              <a:t>komme</a:t>
            </a:r>
            <a:r>
              <a:rPr lang="en-US" b="1">
                <a:solidFill>
                  <a:schemeClr val="accent6"/>
                </a:solidFill>
                <a:latin typeface="Barlow" panose="00000500000000000000" pitchFamily="2" charset="0"/>
              </a:rPr>
              <a:t> </a:t>
            </a:r>
            <a:r>
              <a:rPr lang="en-US" b="1" err="1">
                <a:solidFill>
                  <a:schemeClr val="accent6"/>
                </a:solidFill>
                <a:latin typeface="Barlow" panose="00000500000000000000" pitchFamily="2" charset="0"/>
              </a:rPr>
              <a:t>fra</a:t>
            </a:r>
            <a:r>
              <a:rPr lang="en-US" b="1">
                <a:solidFill>
                  <a:schemeClr val="accent6"/>
                </a:solidFill>
                <a:latin typeface="Barlow" panose="00000500000000000000" pitchFamily="2" charset="0"/>
              </a:rPr>
              <a:t> </a:t>
            </a:r>
            <a:r>
              <a:rPr lang="en-US" b="1" err="1">
                <a:solidFill>
                  <a:schemeClr val="accent6"/>
                </a:solidFill>
                <a:latin typeface="Barlow" panose="00000500000000000000" pitchFamily="2" charset="0"/>
              </a:rPr>
              <a:t>politisk</a:t>
            </a:r>
            <a:r>
              <a:rPr lang="en-US" b="1">
                <a:solidFill>
                  <a:schemeClr val="accent6"/>
                </a:solidFill>
                <a:latin typeface="Barlow" panose="00000500000000000000" pitchFamily="2" charset="0"/>
              </a:rPr>
              <a:t> side </a:t>
            </a:r>
            <a:br>
              <a:rPr lang="en-US" sz="1000" b="0">
                <a:solidFill>
                  <a:schemeClr val="accent6"/>
                </a:solidFill>
                <a:latin typeface="Barlow Medium" panose="00000600000000000000" pitchFamily="2" charset="0"/>
              </a:rPr>
            </a:br>
            <a:r>
              <a:rPr lang="en-US" sz="1400" b="0" err="1">
                <a:solidFill>
                  <a:schemeClr val="accent6"/>
                </a:solidFill>
                <a:latin typeface="Barlow Medium" panose="00000600000000000000" pitchFamily="2" charset="0"/>
              </a:rPr>
              <a:t>F.eks</a:t>
            </a:r>
            <a:r>
              <a:rPr lang="en-US" sz="1400" b="0">
                <a:solidFill>
                  <a:schemeClr val="accent6"/>
                </a:solidFill>
                <a:latin typeface="Barlow Medium" panose="00000600000000000000" pitchFamily="2" charset="0"/>
              </a:rPr>
              <a:t>. at man </a:t>
            </a:r>
            <a:r>
              <a:rPr lang="en-US" sz="1400" b="0" err="1">
                <a:solidFill>
                  <a:schemeClr val="accent6"/>
                </a:solidFill>
                <a:latin typeface="Barlow Medium" panose="00000600000000000000" pitchFamily="2" charset="0"/>
              </a:rPr>
              <a:t>i</a:t>
            </a:r>
            <a:r>
              <a:rPr lang="en-US" sz="1400" b="0">
                <a:solidFill>
                  <a:schemeClr val="accent6"/>
                </a:solidFill>
                <a:latin typeface="Barlow Medium" panose="00000600000000000000" pitchFamily="2" charset="0"/>
              </a:rPr>
              <a:t> </a:t>
            </a:r>
            <a:r>
              <a:rPr lang="en-US" sz="1400" b="0" err="1">
                <a:solidFill>
                  <a:schemeClr val="accent6"/>
                </a:solidFill>
                <a:latin typeface="Barlow Medium" panose="00000600000000000000" pitchFamily="2" charset="0"/>
              </a:rPr>
              <a:t>en</a:t>
            </a:r>
            <a:r>
              <a:rPr lang="en-US" sz="1400" b="0">
                <a:solidFill>
                  <a:schemeClr val="accent6"/>
                </a:solidFill>
                <a:latin typeface="Barlow Medium" panose="00000600000000000000" pitchFamily="2" charset="0"/>
              </a:rPr>
              <a:t> </a:t>
            </a:r>
            <a:r>
              <a:rPr lang="en-US" sz="1400" b="0" err="1">
                <a:solidFill>
                  <a:schemeClr val="accent6"/>
                </a:solidFill>
                <a:latin typeface="Barlow Medium" panose="00000600000000000000" pitchFamily="2" charset="0"/>
              </a:rPr>
              <a:t>tidsbegrænset</a:t>
            </a:r>
            <a:r>
              <a:rPr lang="en-US" sz="1400" b="0">
                <a:solidFill>
                  <a:schemeClr val="accent6"/>
                </a:solidFill>
                <a:latin typeface="Barlow Medium" panose="00000600000000000000" pitchFamily="2" charset="0"/>
              </a:rPr>
              <a:t> </a:t>
            </a:r>
            <a:r>
              <a:rPr lang="en-US" sz="1400" b="0" err="1">
                <a:solidFill>
                  <a:schemeClr val="accent6"/>
                </a:solidFill>
                <a:latin typeface="Barlow Medium" panose="00000600000000000000" pitchFamily="2" charset="0"/>
              </a:rPr>
              <a:t>periode</a:t>
            </a:r>
            <a:r>
              <a:rPr lang="en-US" sz="1400" b="0">
                <a:solidFill>
                  <a:schemeClr val="accent6"/>
                </a:solidFill>
                <a:latin typeface="Barlow Medium" panose="00000600000000000000" pitchFamily="2" charset="0"/>
              </a:rPr>
              <a:t> </a:t>
            </a:r>
            <a:br>
              <a:rPr lang="en-US" sz="1400" b="0">
                <a:solidFill>
                  <a:schemeClr val="accent6"/>
                </a:solidFill>
                <a:latin typeface="Barlow Medium" panose="00000600000000000000" pitchFamily="2" charset="0"/>
              </a:rPr>
            </a:br>
            <a:r>
              <a:rPr lang="en-US" sz="1400" b="0" err="1">
                <a:solidFill>
                  <a:schemeClr val="accent6"/>
                </a:solidFill>
                <a:latin typeface="Barlow Medium" panose="00000600000000000000" pitchFamily="2" charset="0"/>
              </a:rPr>
              <a:t>lovgiver</a:t>
            </a:r>
            <a:r>
              <a:rPr lang="en-US" sz="1400" b="0">
                <a:solidFill>
                  <a:schemeClr val="accent6"/>
                </a:solidFill>
                <a:latin typeface="Barlow Medium" panose="00000600000000000000" pitchFamily="2" charset="0"/>
              </a:rPr>
              <a:t> for at </a:t>
            </a:r>
            <a:r>
              <a:rPr lang="en-US" sz="1400" b="0" err="1">
                <a:solidFill>
                  <a:schemeClr val="accent6"/>
                </a:solidFill>
                <a:latin typeface="Barlow Medium" panose="00000600000000000000" pitchFamily="2" charset="0"/>
              </a:rPr>
              <a:t>skubbe</a:t>
            </a:r>
            <a:r>
              <a:rPr lang="en-US" sz="1400" b="0">
                <a:solidFill>
                  <a:schemeClr val="accent6"/>
                </a:solidFill>
                <a:latin typeface="Barlow Medium" panose="00000600000000000000" pitchFamily="2" charset="0"/>
              </a:rPr>
              <a:t> </a:t>
            </a:r>
            <a:r>
              <a:rPr lang="en-US" sz="1400" b="0" err="1">
                <a:solidFill>
                  <a:schemeClr val="accent6"/>
                </a:solidFill>
                <a:latin typeface="Barlow Medium" panose="00000600000000000000" pitchFamily="2" charset="0"/>
              </a:rPr>
              <a:t>ligestillingen</a:t>
            </a:r>
            <a:r>
              <a:rPr lang="en-US" sz="1400" b="0">
                <a:solidFill>
                  <a:schemeClr val="accent6"/>
                </a:solidFill>
                <a:latin typeface="Barlow Medium" panose="00000600000000000000" pitchFamily="2" charset="0"/>
              </a:rPr>
              <a:t> </a:t>
            </a:r>
            <a:r>
              <a:rPr lang="en-US" sz="1400" b="0" err="1">
                <a:solidFill>
                  <a:schemeClr val="accent6"/>
                </a:solidFill>
                <a:latin typeface="Barlow Medium" panose="00000600000000000000" pitchFamily="2" charset="0"/>
              </a:rPr>
              <a:t>i</a:t>
            </a:r>
            <a:r>
              <a:rPr lang="en-US" sz="1400" b="0">
                <a:solidFill>
                  <a:schemeClr val="accent6"/>
                </a:solidFill>
                <a:latin typeface="Barlow Medium" panose="00000600000000000000" pitchFamily="2" charset="0"/>
              </a:rPr>
              <a:t> gang</a:t>
            </a:r>
          </a:p>
        </p:txBody>
      </p:sp>
      <p:sp>
        <p:nvSpPr>
          <p:cNvPr id="60" name="Tekstfelt 59">
            <a:extLst>
              <a:ext uri="{FF2B5EF4-FFF2-40B4-BE49-F238E27FC236}">
                <a16:creationId xmlns:a16="http://schemas.microsoft.com/office/drawing/2014/main" id="{56455F60-BFAE-F84B-8099-AE81E486F986}"/>
              </a:ext>
            </a:extLst>
          </p:cNvPr>
          <p:cNvSpPr txBox="1"/>
          <p:nvPr/>
        </p:nvSpPr>
        <p:spPr>
          <a:xfrm>
            <a:off x="7533551" y="4847150"/>
            <a:ext cx="39340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>
                <a:solidFill>
                  <a:schemeClr val="accent6"/>
                </a:solidFill>
                <a:latin typeface="Barlow" panose="00000500000000000000" pitchFamily="2" charset="0"/>
              </a:rPr>
              <a:t>Det skal komme fra virksomhederne </a:t>
            </a:r>
            <a:br>
              <a:rPr lang="da-DK" sz="1000" b="0">
                <a:solidFill>
                  <a:schemeClr val="accent6"/>
                </a:solidFill>
                <a:latin typeface="Barlow Medium" panose="00000600000000000000" pitchFamily="2" charset="0"/>
              </a:rPr>
            </a:br>
            <a:r>
              <a:rPr lang="da-DK" sz="1400">
                <a:solidFill>
                  <a:schemeClr val="accent6"/>
                </a:solidFill>
                <a:latin typeface="Barlow Medium" panose="00000600000000000000" pitchFamily="2" charset="0"/>
              </a:rPr>
              <a:t>F.</a:t>
            </a:r>
            <a:r>
              <a:rPr lang="da-DK" sz="1400" b="0">
                <a:solidFill>
                  <a:schemeClr val="accent6"/>
                </a:solidFill>
                <a:latin typeface="Barlow Medium" panose="00000600000000000000" pitchFamily="2" charset="0"/>
              </a:rPr>
              <a:t>eks. ved at opstille forpligtende mål </a:t>
            </a:r>
            <a:br>
              <a:rPr lang="da-DK" sz="1400" b="0">
                <a:solidFill>
                  <a:schemeClr val="accent6"/>
                </a:solidFill>
                <a:latin typeface="Barlow Medium" panose="00000600000000000000" pitchFamily="2" charset="0"/>
              </a:rPr>
            </a:br>
            <a:r>
              <a:rPr lang="da-DK" sz="1400" b="0">
                <a:solidFill>
                  <a:schemeClr val="accent6"/>
                </a:solidFill>
                <a:latin typeface="Barlow Medium" panose="00000600000000000000" pitchFamily="2" charset="0"/>
              </a:rPr>
              <a:t>for virksomhedens diversitet</a:t>
            </a: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22CB12AF-D87E-2D42-BD5B-296969F4AC08}"/>
              </a:ext>
            </a:extLst>
          </p:cNvPr>
          <p:cNvSpPr txBox="1"/>
          <p:nvPr/>
        </p:nvSpPr>
        <p:spPr>
          <a:xfrm>
            <a:off x="1982020" y="4847149"/>
            <a:ext cx="279435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>
                <a:latin typeface="Barlow" panose="00000500000000000000" pitchFamily="2" charset="0"/>
              </a:rPr>
              <a:t>Det er op til den enkelte </a:t>
            </a:r>
            <a:br>
              <a:rPr lang="da-DK" sz="1000" b="0">
                <a:latin typeface="Barlow Medium" panose="00000600000000000000" pitchFamily="2" charset="0"/>
              </a:rPr>
            </a:br>
            <a:r>
              <a:rPr lang="da-DK" sz="1400">
                <a:latin typeface="Barlow Medium" panose="00000600000000000000" pitchFamily="2" charset="0"/>
              </a:rPr>
              <a:t>F</a:t>
            </a:r>
            <a:r>
              <a:rPr lang="da-DK" sz="1400" b="0">
                <a:latin typeface="Barlow Medium" panose="00000600000000000000" pitchFamily="2" charset="0"/>
              </a:rPr>
              <a:t>.eks. gennem mentorordninger, </a:t>
            </a:r>
            <a:br>
              <a:rPr lang="da-DK" sz="1400" b="0">
                <a:latin typeface="Barlow Medium" panose="00000600000000000000" pitchFamily="2" charset="0"/>
              </a:rPr>
            </a:br>
            <a:r>
              <a:rPr lang="da-DK" sz="1400" b="0">
                <a:latin typeface="Barlow Medium" panose="00000600000000000000" pitchFamily="2" charset="0"/>
              </a:rPr>
              <a:t>netværk og rollemodeller</a:t>
            </a:r>
            <a:endParaRPr lang="en-US" sz="1400" b="0">
              <a:latin typeface="Barlow Medium" panose="00000600000000000000" pitchFamily="2" charset="0"/>
            </a:endParaRPr>
          </a:p>
        </p:txBody>
      </p:sp>
      <p:sp>
        <p:nvSpPr>
          <p:cNvPr id="62" name="Tekstfelt 61">
            <a:extLst>
              <a:ext uri="{FF2B5EF4-FFF2-40B4-BE49-F238E27FC236}">
                <a16:creationId xmlns:a16="http://schemas.microsoft.com/office/drawing/2014/main" id="{B118362F-8686-0244-989A-B34D30BF1134}"/>
              </a:ext>
            </a:extLst>
          </p:cNvPr>
          <p:cNvSpPr txBox="1"/>
          <p:nvPr/>
        </p:nvSpPr>
        <p:spPr>
          <a:xfrm>
            <a:off x="7533551" y="576358"/>
            <a:ext cx="1436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>
                <a:latin typeface="Barlow" panose="00000500000000000000" pitchFamily="2" charset="0"/>
              </a:rPr>
              <a:t>Der skal ikke gøres mere </a:t>
            </a:r>
            <a:br>
              <a:rPr lang="da-DK" sz="1600" b="1">
                <a:latin typeface="Barlow" panose="00000500000000000000" pitchFamily="2" charset="0"/>
              </a:rPr>
            </a:br>
            <a:r>
              <a:rPr lang="da-DK" sz="1400">
                <a:latin typeface="Barlow Medium" panose="00000600000000000000" pitchFamily="2" charset="0"/>
              </a:rPr>
              <a:t>Der er nok diversitet i it-branchen</a:t>
            </a:r>
            <a:endParaRPr lang="en-US" sz="1400">
              <a:latin typeface="Barlow Medium" panose="00000600000000000000" pitchFamily="2" charset="0"/>
            </a:endParaRPr>
          </a:p>
        </p:txBody>
      </p:sp>
      <p:sp>
        <p:nvSpPr>
          <p:cNvPr id="63" name="Tekstfelt 62">
            <a:extLst>
              <a:ext uri="{FF2B5EF4-FFF2-40B4-BE49-F238E27FC236}">
                <a16:creationId xmlns:a16="http://schemas.microsoft.com/office/drawing/2014/main" id="{D503865D-9B34-2C44-8D21-39314CE75D6D}"/>
              </a:ext>
            </a:extLst>
          </p:cNvPr>
          <p:cNvSpPr txBox="1"/>
          <p:nvPr/>
        </p:nvSpPr>
        <p:spPr>
          <a:xfrm>
            <a:off x="947057" y="231127"/>
            <a:ext cx="3829318" cy="1502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701">
              <a:lnSpc>
                <a:spcPts val="3720"/>
              </a:lnSpc>
            </a:pPr>
            <a:r>
              <a:rPr lang="da-DK" sz="3000" spc="-18">
                <a:latin typeface="Barlow SemiBold" panose="00000700000000000000" pitchFamily="2" charset="0"/>
                <a:cs typeface="Barlow"/>
              </a:rPr>
              <a:t>Hvordan får vi mere </a:t>
            </a:r>
          </a:p>
          <a:p>
            <a:pPr marL="7701">
              <a:lnSpc>
                <a:spcPts val="3720"/>
              </a:lnSpc>
            </a:pPr>
            <a:r>
              <a:rPr lang="da-DK" sz="3000" spc="-18">
                <a:latin typeface="Barlow SemiBold" panose="00000700000000000000" pitchFamily="2" charset="0"/>
                <a:cs typeface="Barlow"/>
              </a:rPr>
              <a:t>diversitet i branchen</a:t>
            </a:r>
            <a:r>
              <a:rPr lang="da-DK" sz="3000" spc="-24">
                <a:latin typeface="Barlow SemiBold" panose="00000700000000000000" pitchFamily="2" charset="0"/>
                <a:cs typeface="Barlow"/>
              </a:rPr>
              <a:t>?</a:t>
            </a:r>
            <a:endParaRPr lang="da-DK" sz="3000">
              <a:latin typeface="Barlow SemiBold" panose="00000700000000000000" pitchFamily="2" charset="0"/>
              <a:cs typeface="Barlow"/>
            </a:endParaRPr>
          </a:p>
          <a:p>
            <a:pPr algn="l"/>
            <a:endParaRPr lang="da-DK" sz="3000" b="0" i="0" spc="40" baseline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97586" y="516237"/>
            <a:ext cx="125146" cy="130537"/>
          </a:xfrm>
          <a:custGeom>
            <a:avLst/>
            <a:gdLst/>
            <a:ahLst/>
            <a:cxnLst/>
            <a:rect l="l" t="t" r="r" b="b"/>
            <a:pathLst>
              <a:path w="206375" h="215265">
                <a:moveTo>
                  <a:pt x="43307" y="2679"/>
                </a:moveTo>
                <a:lnTo>
                  <a:pt x="42951" y="1816"/>
                </a:lnTo>
                <a:lnTo>
                  <a:pt x="41503" y="368"/>
                </a:lnTo>
                <a:lnTo>
                  <a:pt x="40627" y="12"/>
                </a:lnTo>
                <a:lnTo>
                  <a:pt x="2654" y="12"/>
                </a:lnTo>
                <a:lnTo>
                  <a:pt x="1790" y="368"/>
                </a:lnTo>
                <a:lnTo>
                  <a:pt x="355" y="1816"/>
                </a:lnTo>
                <a:lnTo>
                  <a:pt x="0" y="2679"/>
                </a:lnTo>
                <a:lnTo>
                  <a:pt x="0" y="212318"/>
                </a:lnTo>
                <a:lnTo>
                  <a:pt x="355" y="213182"/>
                </a:lnTo>
                <a:lnTo>
                  <a:pt x="1066" y="213906"/>
                </a:lnTo>
                <a:lnTo>
                  <a:pt x="1790" y="214617"/>
                </a:lnTo>
                <a:lnTo>
                  <a:pt x="2654" y="214972"/>
                </a:lnTo>
                <a:lnTo>
                  <a:pt x="40627" y="214972"/>
                </a:lnTo>
                <a:lnTo>
                  <a:pt x="41503" y="214617"/>
                </a:lnTo>
                <a:lnTo>
                  <a:pt x="42951" y="213182"/>
                </a:lnTo>
                <a:lnTo>
                  <a:pt x="43307" y="212318"/>
                </a:lnTo>
                <a:lnTo>
                  <a:pt x="43307" y="2679"/>
                </a:lnTo>
                <a:close/>
              </a:path>
              <a:path w="206375" h="215265">
                <a:moveTo>
                  <a:pt x="205765" y="2667"/>
                </a:moveTo>
                <a:lnTo>
                  <a:pt x="205409" y="1803"/>
                </a:lnTo>
                <a:lnTo>
                  <a:pt x="204685" y="1079"/>
                </a:lnTo>
                <a:lnTo>
                  <a:pt x="203974" y="368"/>
                </a:lnTo>
                <a:lnTo>
                  <a:pt x="203098" y="0"/>
                </a:lnTo>
                <a:lnTo>
                  <a:pt x="79451" y="0"/>
                </a:lnTo>
                <a:lnTo>
                  <a:pt x="78574" y="368"/>
                </a:lnTo>
                <a:lnTo>
                  <a:pt x="77139" y="1803"/>
                </a:lnTo>
                <a:lnTo>
                  <a:pt x="76784" y="2667"/>
                </a:lnTo>
                <a:lnTo>
                  <a:pt x="76784" y="34505"/>
                </a:lnTo>
                <a:lnTo>
                  <a:pt x="77139" y="35369"/>
                </a:lnTo>
                <a:lnTo>
                  <a:pt x="78574" y="36804"/>
                </a:lnTo>
                <a:lnTo>
                  <a:pt x="79451" y="37172"/>
                </a:lnTo>
                <a:lnTo>
                  <a:pt x="118351" y="37172"/>
                </a:lnTo>
                <a:lnTo>
                  <a:pt x="118859" y="37680"/>
                </a:lnTo>
                <a:lnTo>
                  <a:pt x="118859" y="212305"/>
                </a:lnTo>
                <a:lnTo>
                  <a:pt x="119214" y="213182"/>
                </a:lnTo>
                <a:lnTo>
                  <a:pt x="120650" y="214617"/>
                </a:lnTo>
                <a:lnTo>
                  <a:pt x="121526" y="214972"/>
                </a:lnTo>
                <a:lnTo>
                  <a:pt x="159499" y="214972"/>
                </a:lnTo>
                <a:lnTo>
                  <a:pt x="160362" y="214617"/>
                </a:lnTo>
                <a:lnTo>
                  <a:pt x="161798" y="213182"/>
                </a:lnTo>
                <a:lnTo>
                  <a:pt x="162153" y="212305"/>
                </a:lnTo>
                <a:lnTo>
                  <a:pt x="162153" y="37680"/>
                </a:lnTo>
                <a:lnTo>
                  <a:pt x="162674" y="37172"/>
                </a:lnTo>
                <a:lnTo>
                  <a:pt x="203098" y="37172"/>
                </a:lnTo>
                <a:lnTo>
                  <a:pt x="203974" y="36804"/>
                </a:lnTo>
                <a:lnTo>
                  <a:pt x="205409" y="35369"/>
                </a:lnTo>
                <a:lnTo>
                  <a:pt x="205765" y="34505"/>
                </a:lnTo>
                <a:lnTo>
                  <a:pt x="205765" y="2667"/>
                </a:lnTo>
                <a:close/>
              </a:path>
            </a:pathLst>
          </a:custGeom>
          <a:solidFill>
            <a:srgbClr val="0046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3" name="object 3"/>
          <p:cNvGrpSpPr/>
          <p:nvPr/>
        </p:nvGrpSpPr>
        <p:grpSpPr>
          <a:xfrm>
            <a:off x="11022718" y="514748"/>
            <a:ext cx="811331" cy="133617"/>
            <a:chOff x="18176572" y="848857"/>
            <a:chExt cx="1337945" cy="220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53462" y="851313"/>
              <a:ext cx="123451" cy="2149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13827" y="851317"/>
              <a:ext cx="124980" cy="2149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67364" y="851314"/>
              <a:ext cx="140351" cy="2149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045" y="851307"/>
              <a:ext cx="130823" cy="2149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13106" y="848857"/>
              <a:ext cx="122519" cy="2198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71686" y="851307"/>
              <a:ext cx="120383" cy="2149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233556" y="851313"/>
              <a:ext cx="112708" cy="2149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83475" y="851307"/>
              <a:ext cx="130823" cy="2149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176572" y="940214"/>
              <a:ext cx="38100" cy="37465"/>
            </a:xfrm>
            <a:custGeom>
              <a:avLst/>
              <a:gdLst/>
              <a:ahLst/>
              <a:cxnLst/>
              <a:rect l="l" t="t" r="r" b="b"/>
              <a:pathLst>
                <a:path w="38100" h="37465">
                  <a:moveTo>
                    <a:pt x="35213" y="0"/>
                  </a:moveTo>
                  <a:lnTo>
                    <a:pt x="2303" y="0"/>
                  </a:lnTo>
                  <a:lnTo>
                    <a:pt x="1560" y="314"/>
                  </a:lnTo>
                  <a:lnTo>
                    <a:pt x="314" y="1549"/>
                  </a:lnTo>
                  <a:lnTo>
                    <a:pt x="0" y="2293"/>
                  </a:lnTo>
                  <a:lnTo>
                    <a:pt x="0" y="34847"/>
                  </a:lnTo>
                  <a:lnTo>
                    <a:pt x="314" y="35611"/>
                  </a:lnTo>
                  <a:lnTo>
                    <a:pt x="931" y="36229"/>
                  </a:lnTo>
                  <a:lnTo>
                    <a:pt x="1560" y="36847"/>
                  </a:lnTo>
                  <a:lnTo>
                    <a:pt x="2303" y="37161"/>
                  </a:lnTo>
                  <a:lnTo>
                    <a:pt x="35213" y="37161"/>
                  </a:lnTo>
                  <a:lnTo>
                    <a:pt x="35957" y="36847"/>
                  </a:lnTo>
                  <a:lnTo>
                    <a:pt x="37203" y="35611"/>
                  </a:lnTo>
                  <a:lnTo>
                    <a:pt x="37506" y="34847"/>
                  </a:lnTo>
                  <a:lnTo>
                    <a:pt x="37506" y="2293"/>
                  </a:lnTo>
                  <a:lnTo>
                    <a:pt x="37203" y="1549"/>
                  </a:lnTo>
                  <a:lnTo>
                    <a:pt x="35957" y="314"/>
                  </a:lnTo>
                  <a:lnTo>
                    <a:pt x="35213" y="0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3" name="object 13"/>
          <p:cNvSpPr/>
          <p:nvPr/>
        </p:nvSpPr>
        <p:spPr>
          <a:xfrm>
            <a:off x="10413698" y="394375"/>
            <a:ext cx="374283" cy="374283"/>
          </a:xfrm>
          <a:custGeom>
            <a:avLst/>
            <a:gdLst/>
            <a:ahLst/>
            <a:cxnLst/>
            <a:rect l="l" t="t" r="r" b="b"/>
            <a:pathLst>
              <a:path w="617219" h="617219">
                <a:moveTo>
                  <a:pt x="179701" y="24124"/>
                </a:moveTo>
                <a:lnTo>
                  <a:pt x="110855" y="24124"/>
                </a:lnTo>
                <a:lnTo>
                  <a:pt x="144616" y="30939"/>
                </a:lnTo>
                <a:lnTo>
                  <a:pt x="172184" y="49525"/>
                </a:lnTo>
                <a:lnTo>
                  <a:pt x="190770" y="77094"/>
                </a:lnTo>
                <a:lnTo>
                  <a:pt x="197585" y="110855"/>
                </a:lnTo>
                <a:lnTo>
                  <a:pt x="197585" y="197585"/>
                </a:lnTo>
                <a:lnTo>
                  <a:pt x="2188" y="197585"/>
                </a:lnTo>
                <a:lnTo>
                  <a:pt x="0" y="199774"/>
                </a:lnTo>
                <a:lnTo>
                  <a:pt x="0" y="614703"/>
                </a:lnTo>
                <a:lnTo>
                  <a:pt x="2188" y="616892"/>
                </a:lnTo>
                <a:lnTo>
                  <a:pt x="110855" y="616892"/>
                </a:lnTo>
                <a:lnTo>
                  <a:pt x="136358" y="613921"/>
                </a:lnTo>
                <a:lnTo>
                  <a:pt x="159760" y="605468"/>
                </a:lnTo>
                <a:lnTo>
                  <a:pt x="179564" y="592756"/>
                </a:lnTo>
                <a:lnTo>
                  <a:pt x="24124" y="592756"/>
                </a:lnTo>
                <a:lnTo>
                  <a:pt x="24124" y="221710"/>
                </a:lnTo>
                <a:lnTo>
                  <a:pt x="221710" y="221710"/>
                </a:lnTo>
                <a:lnTo>
                  <a:pt x="221710" y="110855"/>
                </a:lnTo>
                <a:lnTo>
                  <a:pt x="218739" y="85350"/>
                </a:lnTo>
                <a:lnTo>
                  <a:pt x="210286" y="61945"/>
                </a:lnTo>
                <a:lnTo>
                  <a:pt x="197043" y="41313"/>
                </a:lnTo>
                <a:lnTo>
                  <a:pt x="179701" y="24124"/>
                </a:lnTo>
                <a:close/>
              </a:path>
              <a:path w="617219" h="617219">
                <a:moveTo>
                  <a:pt x="221710" y="574883"/>
                </a:moveTo>
                <a:lnTo>
                  <a:pt x="197585" y="574883"/>
                </a:lnTo>
                <a:lnTo>
                  <a:pt x="197585" y="614703"/>
                </a:lnTo>
                <a:lnTo>
                  <a:pt x="199774" y="616892"/>
                </a:lnTo>
                <a:lnTo>
                  <a:pt x="417118" y="616892"/>
                </a:lnTo>
                <a:lnTo>
                  <a:pt x="419306" y="614703"/>
                </a:lnTo>
                <a:lnTo>
                  <a:pt x="419306" y="592756"/>
                </a:lnTo>
                <a:lnTo>
                  <a:pt x="221710" y="592756"/>
                </a:lnTo>
                <a:lnTo>
                  <a:pt x="221710" y="574883"/>
                </a:lnTo>
                <a:close/>
              </a:path>
              <a:path w="617219" h="617219">
                <a:moveTo>
                  <a:pt x="221710" y="221710"/>
                </a:moveTo>
                <a:lnTo>
                  <a:pt x="197585" y="221710"/>
                </a:lnTo>
                <a:lnTo>
                  <a:pt x="197585" y="506110"/>
                </a:lnTo>
                <a:lnTo>
                  <a:pt x="190738" y="539814"/>
                </a:lnTo>
                <a:lnTo>
                  <a:pt x="172129" y="567358"/>
                </a:lnTo>
                <a:lnTo>
                  <a:pt x="144566" y="585940"/>
                </a:lnTo>
                <a:lnTo>
                  <a:pt x="110855" y="592756"/>
                </a:lnTo>
                <a:lnTo>
                  <a:pt x="179564" y="592756"/>
                </a:lnTo>
                <a:lnTo>
                  <a:pt x="180392" y="592225"/>
                </a:lnTo>
                <a:lnTo>
                  <a:pt x="197585" y="574883"/>
                </a:lnTo>
                <a:lnTo>
                  <a:pt x="221710" y="574883"/>
                </a:lnTo>
                <a:lnTo>
                  <a:pt x="221710" y="221710"/>
                </a:lnTo>
                <a:close/>
              </a:path>
              <a:path w="617219" h="617219">
                <a:moveTo>
                  <a:pt x="572047" y="24124"/>
                </a:moveTo>
                <a:lnTo>
                  <a:pt x="506026" y="24124"/>
                </a:lnTo>
                <a:lnTo>
                  <a:pt x="539787" y="30939"/>
                </a:lnTo>
                <a:lnTo>
                  <a:pt x="567355" y="49525"/>
                </a:lnTo>
                <a:lnTo>
                  <a:pt x="585941" y="77094"/>
                </a:lnTo>
                <a:lnTo>
                  <a:pt x="592756" y="110855"/>
                </a:lnTo>
                <a:lnTo>
                  <a:pt x="592756" y="197585"/>
                </a:lnTo>
                <a:lnTo>
                  <a:pt x="397359" y="197585"/>
                </a:lnTo>
                <a:lnTo>
                  <a:pt x="395171" y="199774"/>
                </a:lnTo>
                <a:lnTo>
                  <a:pt x="395171" y="592756"/>
                </a:lnTo>
                <a:lnTo>
                  <a:pt x="419306" y="592756"/>
                </a:lnTo>
                <a:lnTo>
                  <a:pt x="419306" y="221710"/>
                </a:lnTo>
                <a:lnTo>
                  <a:pt x="614703" y="221710"/>
                </a:lnTo>
                <a:lnTo>
                  <a:pt x="616892" y="219522"/>
                </a:lnTo>
                <a:lnTo>
                  <a:pt x="616892" y="110855"/>
                </a:lnTo>
                <a:lnTo>
                  <a:pt x="608180" y="67705"/>
                </a:lnTo>
                <a:lnTo>
                  <a:pt x="584423" y="32468"/>
                </a:lnTo>
                <a:lnTo>
                  <a:pt x="572047" y="24124"/>
                </a:lnTo>
                <a:close/>
              </a:path>
              <a:path w="617219" h="617219">
                <a:moveTo>
                  <a:pt x="506036" y="0"/>
                </a:moveTo>
                <a:lnTo>
                  <a:pt x="2188" y="0"/>
                </a:lnTo>
                <a:lnTo>
                  <a:pt x="0" y="2188"/>
                </a:lnTo>
                <a:lnTo>
                  <a:pt x="0" y="110855"/>
                </a:lnTo>
                <a:lnTo>
                  <a:pt x="2971" y="136364"/>
                </a:lnTo>
                <a:lnTo>
                  <a:pt x="11423" y="159768"/>
                </a:lnTo>
                <a:lnTo>
                  <a:pt x="24666" y="180398"/>
                </a:lnTo>
                <a:lnTo>
                  <a:pt x="42009" y="197585"/>
                </a:lnTo>
                <a:lnTo>
                  <a:pt x="110855" y="197585"/>
                </a:lnTo>
                <a:lnTo>
                  <a:pt x="77094" y="190770"/>
                </a:lnTo>
                <a:lnTo>
                  <a:pt x="49525" y="172184"/>
                </a:lnTo>
                <a:lnTo>
                  <a:pt x="30939" y="144616"/>
                </a:lnTo>
                <a:lnTo>
                  <a:pt x="24124" y="110855"/>
                </a:lnTo>
                <a:lnTo>
                  <a:pt x="24124" y="24124"/>
                </a:lnTo>
                <a:lnTo>
                  <a:pt x="572047" y="24124"/>
                </a:lnTo>
                <a:lnTo>
                  <a:pt x="549186" y="8711"/>
                </a:lnTo>
                <a:lnTo>
                  <a:pt x="506036" y="0"/>
                </a:lnTo>
                <a:close/>
              </a:path>
            </a:pathLst>
          </a:custGeom>
          <a:solidFill>
            <a:srgbClr val="0046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E156B072-CF2F-F345-B62C-030F45FC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 </a:t>
            </a:r>
          </a:p>
        </p:txBody>
      </p:sp>
      <p:pic>
        <p:nvPicPr>
          <p:cNvPr id="37" name="Billede 36">
            <a:extLst>
              <a:ext uri="{FF2B5EF4-FFF2-40B4-BE49-F238E27FC236}">
                <a16:creationId xmlns:a16="http://schemas.microsoft.com/office/drawing/2014/main" id="{E25B5E40-E260-6B4B-BEFD-C9DB50B2B7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9948" y="1902879"/>
            <a:ext cx="10058401" cy="4955121"/>
          </a:xfrm>
          <a:prstGeom prst="rect">
            <a:avLst/>
          </a:prstGeom>
        </p:spPr>
      </p:pic>
      <p:sp>
        <p:nvSpPr>
          <p:cNvPr id="38" name="object 2">
            <a:extLst>
              <a:ext uri="{FF2B5EF4-FFF2-40B4-BE49-F238E27FC236}">
                <a16:creationId xmlns:a16="http://schemas.microsoft.com/office/drawing/2014/main" id="{DD56FEDD-7064-0841-AC3B-8EE8FDF09DCD}"/>
              </a:ext>
            </a:extLst>
          </p:cNvPr>
          <p:cNvSpPr txBox="1">
            <a:spLocks/>
          </p:cNvSpPr>
          <p:nvPr/>
        </p:nvSpPr>
        <p:spPr>
          <a:xfrm>
            <a:off x="183001" y="160426"/>
            <a:ext cx="623034" cy="68449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da-DK" spc="-3">
                <a:latin typeface="Barlow SemiBold" panose="00000700000000000000" pitchFamily="2" charset="0"/>
              </a:rPr>
              <a:t>11.</a:t>
            </a: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41EF9E3A-6968-914E-8D8C-1D2AEDF5EA70}"/>
              </a:ext>
            </a:extLst>
          </p:cNvPr>
          <p:cNvSpPr txBox="1"/>
          <p:nvPr/>
        </p:nvSpPr>
        <p:spPr>
          <a:xfrm>
            <a:off x="265918" y="844922"/>
            <a:ext cx="2596747" cy="324128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da-DK" sz="3002" b="1" spc="-24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Hvad oplever din virksomhed som de </a:t>
            </a:r>
            <a:r>
              <a:rPr lang="da-DK" sz="3002" b="1" spc="-24">
                <a:solidFill>
                  <a:schemeClr val="accent2"/>
                </a:solidFill>
                <a:latin typeface="Barlow SemiBold" panose="00000700000000000000" pitchFamily="2" charset="0"/>
                <a:cs typeface="Barlow"/>
              </a:rPr>
              <a:t>største barrierer </a:t>
            </a:r>
            <a:r>
              <a:rPr lang="da-DK" sz="3002" b="1" spc="-24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for rekruttering af udenlandsk arbejdskraft? </a:t>
            </a:r>
            <a:endParaRPr lang="da-DK" sz="3002">
              <a:latin typeface="Barlow SemiBold" panose="00000700000000000000" pitchFamily="2" charset="0"/>
              <a:cs typeface="Barlow"/>
            </a:endParaRPr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83EEA914-F81F-5842-9CA1-CE70F7E325EF}"/>
              </a:ext>
            </a:extLst>
          </p:cNvPr>
          <p:cNvSpPr txBox="1"/>
          <p:nvPr/>
        </p:nvSpPr>
        <p:spPr>
          <a:xfrm>
            <a:off x="9857971" y="5605655"/>
            <a:ext cx="13564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latin typeface="Barlow" panose="00000500000000000000" pitchFamily="2" charset="0"/>
              </a:rPr>
              <a:t>Det</a:t>
            </a:r>
            <a:r>
              <a:rPr lang="en-US" sz="1400" b="1">
                <a:latin typeface="Barlow" panose="00000500000000000000" pitchFamily="2" charset="0"/>
              </a:rPr>
              <a:t> </a:t>
            </a:r>
            <a:r>
              <a:rPr lang="en-US" sz="1400" b="1" err="1">
                <a:latin typeface="Barlow" panose="00000500000000000000" pitchFamily="2" charset="0"/>
              </a:rPr>
              <a:t>er</a:t>
            </a:r>
            <a:r>
              <a:rPr lang="en-US" sz="1400" b="1">
                <a:latin typeface="Barlow" panose="00000500000000000000" pitchFamily="2" charset="0"/>
              </a:rPr>
              <a:t> for </a:t>
            </a:r>
          </a:p>
          <a:p>
            <a:r>
              <a:rPr lang="en-US" sz="1400" b="1" err="1">
                <a:latin typeface="Barlow" panose="00000500000000000000" pitchFamily="2" charset="0"/>
              </a:rPr>
              <a:t>administrativt</a:t>
            </a:r>
            <a:r>
              <a:rPr lang="en-US" sz="1400" b="1">
                <a:latin typeface="Barlow" panose="00000500000000000000" pitchFamily="2" charset="0"/>
              </a:rPr>
              <a:t> </a:t>
            </a:r>
          </a:p>
          <a:p>
            <a:r>
              <a:rPr lang="en-US" sz="1400" b="1" err="1">
                <a:latin typeface="Barlow" panose="00000500000000000000" pitchFamily="2" charset="0"/>
              </a:rPr>
              <a:t>tungt</a:t>
            </a:r>
            <a:endParaRPr lang="en-US" sz="1400" b="0">
              <a:latin typeface="Barlow Medium" panose="00000600000000000000" pitchFamily="2" charset="0"/>
            </a:endParaRPr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7083A45F-3365-4345-83D0-9F1DE2A94471}"/>
              </a:ext>
            </a:extLst>
          </p:cNvPr>
          <p:cNvSpPr txBox="1"/>
          <p:nvPr/>
        </p:nvSpPr>
        <p:spPr>
          <a:xfrm>
            <a:off x="10656955" y="2681008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latin typeface="Barlow" panose="00000500000000000000" pitchFamily="2" charset="0"/>
              </a:rPr>
              <a:t>Sprogbarrierer</a:t>
            </a:r>
            <a:endParaRPr lang="en-US" sz="1400" b="0">
              <a:latin typeface="Barlow Medium" panose="00000600000000000000" pitchFamily="2" charset="0"/>
            </a:endParaRPr>
          </a:p>
        </p:txBody>
      </p:sp>
      <p:sp>
        <p:nvSpPr>
          <p:cNvPr id="54" name="Tekstfelt 53">
            <a:extLst>
              <a:ext uri="{FF2B5EF4-FFF2-40B4-BE49-F238E27FC236}">
                <a16:creationId xmlns:a16="http://schemas.microsoft.com/office/drawing/2014/main" id="{6D32D6E8-B77A-374B-9F61-6D074D894AB1}"/>
              </a:ext>
            </a:extLst>
          </p:cNvPr>
          <p:cNvSpPr txBox="1"/>
          <p:nvPr/>
        </p:nvSpPr>
        <p:spPr>
          <a:xfrm>
            <a:off x="6619604" y="1301188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latin typeface="Barlow" panose="00000500000000000000" pitchFamily="2" charset="0"/>
              </a:rPr>
              <a:t>Skatteniveau</a:t>
            </a:r>
            <a:r>
              <a:rPr lang="en-US" sz="1400" b="1">
                <a:latin typeface="Barlow" panose="00000500000000000000" pitchFamily="2" charset="0"/>
              </a:rPr>
              <a:t> </a:t>
            </a:r>
          </a:p>
          <a:p>
            <a:r>
              <a:rPr lang="en-US" sz="1400" b="1" err="1">
                <a:latin typeface="Barlow" panose="00000500000000000000" pitchFamily="2" charset="0"/>
              </a:rPr>
              <a:t>i</a:t>
            </a:r>
            <a:r>
              <a:rPr lang="en-US" sz="1400" b="1">
                <a:latin typeface="Barlow" panose="00000500000000000000" pitchFamily="2" charset="0"/>
              </a:rPr>
              <a:t> </a:t>
            </a:r>
            <a:r>
              <a:rPr lang="en-US" sz="1400" b="1" err="1">
                <a:latin typeface="Barlow" panose="00000500000000000000" pitchFamily="2" charset="0"/>
              </a:rPr>
              <a:t>Danmark</a:t>
            </a:r>
            <a:endParaRPr lang="en-US" sz="1400" b="0">
              <a:latin typeface="Barlow Medium" panose="00000600000000000000" pitchFamily="2" charset="0"/>
            </a:endParaRPr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30CE6F54-F2EB-C64B-820A-919B3FA722BC}"/>
              </a:ext>
            </a:extLst>
          </p:cNvPr>
          <p:cNvSpPr txBox="1"/>
          <p:nvPr/>
        </p:nvSpPr>
        <p:spPr>
          <a:xfrm>
            <a:off x="3517175" y="2465565"/>
            <a:ext cx="25346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latin typeface="Barlow" panose="00000500000000000000" pitchFamily="2" charset="0"/>
              </a:rPr>
              <a:t>Familiemæssige</a:t>
            </a:r>
            <a:r>
              <a:rPr lang="en-US" sz="1400" b="1">
                <a:latin typeface="Barlow" panose="00000500000000000000" pitchFamily="2" charset="0"/>
              </a:rPr>
              <a:t> forhold </a:t>
            </a:r>
            <a:r>
              <a:rPr lang="en-US" sz="1400" b="1" err="1">
                <a:latin typeface="Barlow" panose="00000500000000000000" pitchFamily="2" charset="0"/>
              </a:rPr>
              <a:t>fx</a:t>
            </a:r>
            <a:r>
              <a:rPr lang="en-US" sz="1400" b="1">
                <a:latin typeface="Barlow" panose="00000500000000000000" pitchFamily="2" charset="0"/>
              </a:rPr>
              <a:t> </a:t>
            </a:r>
          </a:p>
          <a:p>
            <a:r>
              <a:rPr lang="en-US" sz="1400" b="1" err="1">
                <a:latin typeface="Barlow" panose="00000500000000000000" pitchFamily="2" charset="0"/>
              </a:rPr>
              <a:t>Børns</a:t>
            </a:r>
            <a:r>
              <a:rPr lang="en-US" sz="1400" b="1">
                <a:latin typeface="Barlow" panose="00000500000000000000" pitchFamily="2" charset="0"/>
              </a:rPr>
              <a:t> </a:t>
            </a:r>
            <a:r>
              <a:rPr lang="en-US" sz="1400" b="1" err="1">
                <a:latin typeface="Barlow" panose="00000500000000000000" pitchFamily="2" charset="0"/>
              </a:rPr>
              <a:t>skolegang</a:t>
            </a:r>
            <a:r>
              <a:rPr lang="en-US" sz="1400" b="1">
                <a:latin typeface="Barlow" panose="00000500000000000000" pitchFamily="2" charset="0"/>
              </a:rPr>
              <a:t>/</a:t>
            </a:r>
            <a:r>
              <a:rPr lang="en-US" sz="1400" b="1" err="1">
                <a:latin typeface="Barlow" panose="00000500000000000000" pitchFamily="2" charset="0"/>
              </a:rPr>
              <a:t>ægtefælles</a:t>
            </a:r>
            <a:r>
              <a:rPr lang="en-US" sz="1400" b="1">
                <a:latin typeface="Barlow" panose="00000500000000000000" pitchFamily="2" charset="0"/>
              </a:rPr>
              <a:t> </a:t>
            </a:r>
          </a:p>
          <a:p>
            <a:r>
              <a:rPr lang="en-US" sz="1400" b="1" err="1">
                <a:latin typeface="Barlow" panose="00000500000000000000" pitchFamily="2" charset="0"/>
              </a:rPr>
              <a:t>karrieremuligheder</a:t>
            </a:r>
            <a:endParaRPr lang="en-US" sz="1400" b="0">
              <a:latin typeface="Barlow Medium" panose="00000600000000000000" pitchFamily="2" charset="0"/>
            </a:endParaRPr>
          </a:p>
        </p:txBody>
      </p:sp>
      <p:sp>
        <p:nvSpPr>
          <p:cNvPr id="56" name="Tekstfelt 55">
            <a:extLst>
              <a:ext uri="{FF2B5EF4-FFF2-40B4-BE49-F238E27FC236}">
                <a16:creationId xmlns:a16="http://schemas.microsoft.com/office/drawing/2014/main" id="{1C0EB6A4-3E0A-0842-A9D6-9B547451F6C4}"/>
              </a:ext>
            </a:extLst>
          </p:cNvPr>
          <p:cNvSpPr txBox="1"/>
          <p:nvPr/>
        </p:nvSpPr>
        <p:spPr>
          <a:xfrm>
            <a:off x="831982" y="4885708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latin typeface="Barlow" panose="00000500000000000000" pitchFamily="2" charset="0"/>
              </a:rPr>
              <a:t>Lønniveau</a:t>
            </a:r>
            <a:endParaRPr lang="en-US" sz="1400" b="0">
              <a:latin typeface="Barlow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00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D27D6D3F-0F8C-C6E8-D4BF-70E5F9B05598}"/>
              </a:ext>
            </a:extLst>
          </p:cNvPr>
          <p:cNvSpPr/>
          <p:nvPr/>
        </p:nvSpPr>
        <p:spPr>
          <a:xfrm>
            <a:off x="10421993" y="4727691"/>
            <a:ext cx="1266605" cy="1368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8EC6086-CF17-D9EA-4AAE-BDAB5465550F}"/>
              </a:ext>
            </a:extLst>
          </p:cNvPr>
          <p:cNvSpPr/>
          <p:nvPr/>
        </p:nvSpPr>
        <p:spPr>
          <a:xfrm>
            <a:off x="9079582" y="2885701"/>
            <a:ext cx="1266605" cy="3210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656F24D-BE6F-8F94-E103-DF1253AAEF01}"/>
              </a:ext>
            </a:extLst>
          </p:cNvPr>
          <p:cNvSpPr/>
          <p:nvPr/>
        </p:nvSpPr>
        <p:spPr>
          <a:xfrm>
            <a:off x="7737169" y="4254036"/>
            <a:ext cx="1266607" cy="18419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DE79E863-F8D0-E21D-1101-38DFC21ACEE3}"/>
              </a:ext>
            </a:extLst>
          </p:cNvPr>
          <p:cNvSpPr/>
          <p:nvPr/>
        </p:nvSpPr>
        <p:spPr>
          <a:xfrm>
            <a:off x="6397504" y="5422620"/>
            <a:ext cx="1266605" cy="6841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D51C6C8A-E01A-E10B-2557-1C5BC3ECA322}"/>
              </a:ext>
            </a:extLst>
          </p:cNvPr>
          <p:cNvSpPr/>
          <p:nvPr/>
        </p:nvSpPr>
        <p:spPr>
          <a:xfrm>
            <a:off x="5076782" y="4938204"/>
            <a:ext cx="1266607" cy="11578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B1CD0051-0806-3B2D-CAD8-0F296E44C3D6}"/>
              </a:ext>
            </a:extLst>
          </p:cNvPr>
          <p:cNvSpPr/>
          <p:nvPr/>
        </p:nvSpPr>
        <p:spPr>
          <a:xfrm>
            <a:off x="3745724" y="1263339"/>
            <a:ext cx="1266605" cy="4841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da-DK" b="1">
              <a:solidFill>
                <a:schemeClr val="accent6"/>
              </a:solidFill>
              <a:latin typeface="Barlow" panose="00000500000000000000" pitchFamily="2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0897586" y="516237"/>
            <a:ext cx="125146" cy="130537"/>
          </a:xfrm>
          <a:custGeom>
            <a:avLst/>
            <a:gdLst/>
            <a:ahLst/>
            <a:cxnLst/>
            <a:rect l="l" t="t" r="r" b="b"/>
            <a:pathLst>
              <a:path w="206375" h="215265">
                <a:moveTo>
                  <a:pt x="43307" y="2679"/>
                </a:moveTo>
                <a:lnTo>
                  <a:pt x="42951" y="1816"/>
                </a:lnTo>
                <a:lnTo>
                  <a:pt x="41503" y="368"/>
                </a:lnTo>
                <a:lnTo>
                  <a:pt x="40627" y="12"/>
                </a:lnTo>
                <a:lnTo>
                  <a:pt x="2654" y="12"/>
                </a:lnTo>
                <a:lnTo>
                  <a:pt x="1790" y="368"/>
                </a:lnTo>
                <a:lnTo>
                  <a:pt x="355" y="1816"/>
                </a:lnTo>
                <a:lnTo>
                  <a:pt x="0" y="2679"/>
                </a:lnTo>
                <a:lnTo>
                  <a:pt x="0" y="212318"/>
                </a:lnTo>
                <a:lnTo>
                  <a:pt x="355" y="213182"/>
                </a:lnTo>
                <a:lnTo>
                  <a:pt x="1066" y="213906"/>
                </a:lnTo>
                <a:lnTo>
                  <a:pt x="1790" y="214617"/>
                </a:lnTo>
                <a:lnTo>
                  <a:pt x="2654" y="214972"/>
                </a:lnTo>
                <a:lnTo>
                  <a:pt x="40627" y="214972"/>
                </a:lnTo>
                <a:lnTo>
                  <a:pt x="41503" y="214617"/>
                </a:lnTo>
                <a:lnTo>
                  <a:pt x="42951" y="213182"/>
                </a:lnTo>
                <a:lnTo>
                  <a:pt x="43307" y="212318"/>
                </a:lnTo>
                <a:lnTo>
                  <a:pt x="43307" y="2679"/>
                </a:lnTo>
                <a:close/>
              </a:path>
              <a:path w="206375" h="215265">
                <a:moveTo>
                  <a:pt x="205765" y="2667"/>
                </a:moveTo>
                <a:lnTo>
                  <a:pt x="205409" y="1803"/>
                </a:lnTo>
                <a:lnTo>
                  <a:pt x="204685" y="1079"/>
                </a:lnTo>
                <a:lnTo>
                  <a:pt x="203974" y="368"/>
                </a:lnTo>
                <a:lnTo>
                  <a:pt x="203098" y="0"/>
                </a:lnTo>
                <a:lnTo>
                  <a:pt x="79451" y="0"/>
                </a:lnTo>
                <a:lnTo>
                  <a:pt x="78574" y="368"/>
                </a:lnTo>
                <a:lnTo>
                  <a:pt x="77139" y="1803"/>
                </a:lnTo>
                <a:lnTo>
                  <a:pt x="76784" y="2667"/>
                </a:lnTo>
                <a:lnTo>
                  <a:pt x="76784" y="34505"/>
                </a:lnTo>
                <a:lnTo>
                  <a:pt x="77139" y="35369"/>
                </a:lnTo>
                <a:lnTo>
                  <a:pt x="78574" y="36804"/>
                </a:lnTo>
                <a:lnTo>
                  <a:pt x="79451" y="37172"/>
                </a:lnTo>
                <a:lnTo>
                  <a:pt x="118351" y="37172"/>
                </a:lnTo>
                <a:lnTo>
                  <a:pt x="118859" y="37680"/>
                </a:lnTo>
                <a:lnTo>
                  <a:pt x="118859" y="212305"/>
                </a:lnTo>
                <a:lnTo>
                  <a:pt x="119214" y="213182"/>
                </a:lnTo>
                <a:lnTo>
                  <a:pt x="120650" y="214617"/>
                </a:lnTo>
                <a:lnTo>
                  <a:pt x="121526" y="214972"/>
                </a:lnTo>
                <a:lnTo>
                  <a:pt x="159499" y="214972"/>
                </a:lnTo>
                <a:lnTo>
                  <a:pt x="160362" y="214617"/>
                </a:lnTo>
                <a:lnTo>
                  <a:pt x="161798" y="213182"/>
                </a:lnTo>
                <a:lnTo>
                  <a:pt x="162153" y="212305"/>
                </a:lnTo>
                <a:lnTo>
                  <a:pt x="162153" y="37680"/>
                </a:lnTo>
                <a:lnTo>
                  <a:pt x="162674" y="37172"/>
                </a:lnTo>
                <a:lnTo>
                  <a:pt x="203098" y="37172"/>
                </a:lnTo>
                <a:lnTo>
                  <a:pt x="203974" y="36804"/>
                </a:lnTo>
                <a:lnTo>
                  <a:pt x="205409" y="35369"/>
                </a:lnTo>
                <a:lnTo>
                  <a:pt x="205765" y="34505"/>
                </a:lnTo>
                <a:lnTo>
                  <a:pt x="205765" y="2667"/>
                </a:lnTo>
                <a:close/>
              </a:path>
            </a:pathLst>
          </a:custGeom>
          <a:solidFill>
            <a:srgbClr val="0046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3" name="object 3"/>
          <p:cNvGrpSpPr/>
          <p:nvPr/>
        </p:nvGrpSpPr>
        <p:grpSpPr>
          <a:xfrm>
            <a:off x="11022718" y="514748"/>
            <a:ext cx="811331" cy="133617"/>
            <a:chOff x="18176572" y="848857"/>
            <a:chExt cx="1337945" cy="220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53462" y="851313"/>
              <a:ext cx="123451" cy="2149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13827" y="851317"/>
              <a:ext cx="124980" cy="2149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67364" y="851314"/>
              <a:ext cx="140351" cy="2149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045" y="851307"/>
              <a:ext cx="130823" cy="2149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13106" y="848857"/>
              <a:ext cx="122519" cy="2198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71686" y="851307"/>
              <a:ext cx="120383" cy="2149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233556" y="851313"/>
              <a:ext cx="112708" cy="2149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83475" y="851307"/>
              <a:ext cx="130823" cy="2149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176572" y="940214"/>
              <a:ext cx="38100" cy="37465"/>
            </a:xfrm>
            <a:custGeom>
              <a:avLst/>
              <a:gdLst/>
              <a:ahLst/>
              <a:cxnLst/>
              <a:rect l="l" t="t" r="r" b="b"/>
              <a:pathLst>
                <a:path w="38100" h="37465">
                  <a:moveTo>
                    <a:pt x="35213" y="0"/>
                  </a:moveTo>
                  <a:lnTo>
                    <a:pt x="2303" y="0"/>
                  </a:lnTo>
                  <a:lnTo>
                    <a:pt x="1560" y="314"/>
                  </a:lnTo>
                  <a:lnTo>
                    <a:pt x="314" y="1549"/>
                  </a:lnTo>
                  <a:lnTo>
                    <a:pt x="0" y="2293"/>
                  </a:lnTo>
                  <a:lnTo>
                    <a:pt x="0" y="34847"/>
                  </a:lnTo>
                  <a:lnTo>
                    <a:pt x="314" y="35611"/>
                  </a:lnTo>
                  <a:lnTo>
                    <a:pt x="931" y="36229"/>
                  </a:lnTo>
                  <a:lnTo>
                    <a:pt x="1560" y="36847"/>
                  </a:lnTo>
                  <a:lnTo>
                    <a:pt x="2303" y="37161"/>
                  </a:lnTo>
                  <a:lnTo>
                    <a:pt x="35213" y="37161"/>
                  </a:lnTo>
                  <a:lnTo>
                    <a:pt x="35957" y="36847"/>
                  </a:lnTo>
                  <a:lnTo>
                    <a:pt x="37203" y="35611"/>
                  </a:lnTo>
                  <a:lnTo>
                    <a:pt x="37506" y="34847"/>
                  </a:lnTo>
                  <a:lnTo>
                    <a:pt x="37506" y="2293"/>
                  </a:lnTo>
                  <a:lnTo>
                    <a:pt x="37203" y="1549"/>
                  </a:lnTo>
                  <a:lnTo>
                    <a:pt x="35957" y="314"/>
                  </a:lnTo>
                  <a:lnTo>
                    <a:pt x="35213" y="0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3" name="object 13"/>
          <p:cNvSpPr/>
          <p:nvPr/>
        </p:nvSpPr>
        <p:spPr>
          <a:xfrm>
            <a:off x="10413698" y="394375"/>
            <a:ext cx="374283" cy="374283"/>
          </a:xfrm>
          <a:custGeom>
            <a:avLst/>
            <a:gdLst/>
            <a:ahLst/>
            <a:cxnLst/>
            <a:rect l="l" t="t" r="r" b="b"/>
            <a:pathLst>
              <a:path w="617219" h="617219">
                <a:moveTo>
                  <a:pt x="179701" y="24124"/>
                </a:moveTo>
                <a:lnTo>
                  <a:pt x="110855" y="24124"/>
                </a:lnTo>
                <a:lnTo>
                  <a:pt x="144616" y="30939"/>
                </a:lnTo>
                <a:lnTo>
                  <a:pt x="172184" y="49525"/>
                </a:lnTo>
                <a:lnTo>
                  <a:pt x="190770" y="77094"/>
                </a:lnTo>
                <a:lnTo>
                  <a:pt x="197585" y="110855"/>
                </a:lnTo>
                <a:lnTo>
                  <a:pt x="197585" y="197585"/>
                </a:lnTo>
                <a:lnTo>
                  <a:pt x="2188" y="197585"/>
                </a:lnTo>
                <a:lnTo>
                  <a:pt x="0" y="199774"/>
                </a:lnTo>
                <a:lnTo>
                  <a:pt x="0" y="614703"/>
                </a:lnTo>
                <a:lnTo>
                  <a:pt x="2188" y="616892"/>
                </a:lnTo>
                <a:lnTo>
                  <a:pt x="110855" y="616892"/>
                </a:lnTo>
                <a:lnTo>
                  <a:pt x="136358" y="613921"/>
                </a:lnTo>
                <a:lnTo>
                  <a:pt x="159760" y="605468"/>
                </a:lnTo>
                <a:lnTo>
                  <a:pt x="179564" y="592756"/>
                </a:lnTo>
                <a:lnTo>
                  <a:pt x="24124" y="592756"/>
                </a:lnTo>
                <a:lnTo>
                  <a:pt x="24124" y="221710"/>
                </a:lnTo>
                <a:lnTo>
                  <a:pt x="221710" y="221710"/>
                </a:lnTo>
                <a:lnTo>
                  <a:pt x="221710" y="110855"/>
                </a:lnTo>
                <a:lnTo>
                  <a:pt x="218739" y="85350"/>
                </a:lnTo>
                <a:lnTo>
                  <a:pt x="210286" y="61945"/>
                </a:lnTo>
                <a:lnTo>
                  <a:pt x="197043" y="41313"/>
                </a:lnTo>
                <a:lnTo>
                  <a:pt x="179701" y="24124"/>
                </a:lnTo>
                <a:close/>
              </a:path>
              <a:path w="617219" h="617219">
                <a:moveTo>
                  <a:pt x="221710" y="574883"/>
                </a:moveTo>
                <a:lnTo>
                  <a:pt x="197585" y="574883"/>
                </a:lnTo>
                <a:lnTo>
                  <a:pt x="197585" y="614703"/>
                </a:lnTo>
                <a:lnTo>
                  <a:pt x="199774" y="616892"/>
                </a:lnTo>
                <a:lnTo>
                  <a:pt x="417118" y="616892"/>
                </a:lnTo>
                <a:lnTo>
                  <a:pt x="419306" y="614703"/>
                </a:lnTo>
                <a:lnTo>
                  <a:pt x="419306" y="592756"/>
                </a:lnTo>
                <a:lnTo>
                  <a:pt x="221710" y="592756"/>
                </a:lnTo>
                <a:lnTo>
                  <a:pt x="221710" y="574883"/>
                </a:lnTo>
                <a:close/>
              </a:path>
              <a:path w="617219" h="617219">
                <a:moveTo>
                  <a:pt x="221710" y="221710"/>
                </a:moveTo>
                <a:lnTo>
                  <a:pt x="197585" y="221710"/>
                </a:lnTo>
                <a:lnTo>
                  <a:pt x="197585" y="506110"/>
                </a:lnTo>
                <a:lnTo>
                  <a:pt x="190738" y="539814"/>
                </a:lnTo>
                <a:lnTo>
                  <a:pt x="172129" y="567358"/>
                </a:lnTo>
                <a:lnTo>
                  <a:pt x="144566" y="585940"/>
                </a:lnTo>
                <a:lnTo>
                  <a:pt x="110855" y="592756"/>
                </a:lnTo>
                <a:lnTo>
                  <a:pt x="179564" y="592756"/>
                </a:lnTo>
                <a:lnTo>
                  <a:pt x="180392" y="592225"/>
                </a:lnTo>
                <a:lnTo>
                  <a:pt x="197585" y="574883"/>
                </a:lnTo>
                <a:lnTo>
                  <a:pt x="221710" y="574883"/>
                </a:lnTo>
                <a:lnTo>
                  <a:pt x="221710" y="221710"/>
                </a:lnTo>
                <a:close/>
              </a:path>
              <a:path w="617219" h="617219">
                <a:moveTo>
                  <a:pt x="572047" y="24124"/>
                </a:moveTo>
                <a:lnTo>
                  <a:pt x="506026" y="24124"/>
                </a:lnTo>
                <a:lnTo>
                  <a:pt x="539787" y="30939"/>
                </a:lnTo>
                <a:lnTo>
                  <a:pt x="567355" y="49525"/>
                </a:lnTo>
                <a:lnTo>
                  <a:pt x="585941" y="77094"/>
                </a:lnTo>
                <a:lnTo>
                  <a:pt x="592756" y="110855"/>
                </a:lnTo>
                <a:lnTo>
                  <a:pt x="592756" y="197585"/>
                </a:lnTo>
                <a:lnTo>
                  <a:pt x="397359" y="197585"/>
                </a:lnTo>
                <a:lnTo>
                  <a:pt x="395171" y="199774"/>
                </a:lnTo>
                <a:lnTo>
                  <a:pt x="395171" y="592756"/>
                </a:lnTo>
                <a:lnTo>
                  <a:pt x="419306" y="592756"/>
                </a:lnTo>
                <a:lnTo>
                  <a:pt x="419306" y="221710"/>
                </a:lnTo>
                <a:lnTo>
                  <a:pt x="614703" y="221710"/>
                </a:lnTo>
                <a:lnTo>
                  <a:pt x="616892" y="219522"/>
                </a:lnTo>
                <a:lnTo>
                  <a:pt x="616892" y="110855"/>
                </a:lnTo>
                <a:lnTo>
                  <a:pt x="608180" y="67705"/>
                </a:lnTo>
                <a:lnTo>
                  <a:pt x="584423" y="32468"/>
                </a:lnTo>
                <a:lnTo>
                  <a:pt x="572047" y="24124"/>
                </a:lnTo>
                <a:close/>
              </a:path>
              <a:path w="617219" h="617219">
                <a:moveTo>
                  <a:pt x="506036" y="0"/>
                </a:moveTo>
                <a:lnTo>
                  <a:pt x="2188" y="0"/>
                </a:lnTo>
                <a:lnTo>
                  <a:pt x="0" y="2188"/>
                </a:lnTo>
                <a:lnTo>
                  <a:pt x="0" y="110855"/>
                </a:lnTo>
                <a:lnTo>
                  <a:pt x="2971" y="136364"/>
                </a:lnTo>
                <a:lnTo>
                  <a:pt x="11423" y="159768"/>
                </a:lnTo>
                <a:lnTo>
                  <a:pt x="24666" y="180398"/>
                </a:lnTo>
                <a:lnTo>
                  <a:pt x="42009" y="197585"/>
                </a:lnTo>
                <a:lnTo>
                  <a:pt x="110855" y="197585"/>
                </a:lnTo>
                <a:lnTo>
                  <a:pt x="77094" y="190770"/>
                </a:lnTo>
                <a:lnTo>
                  <a:pt x="49525" y="172184"/>
                </a:lnTo>
                <a:lnTo>
                  <a:pt x="30939" y="144616"/>
                </a:lnTo>
                <a:lnTo>
                  <a:pt x="24124" y="110855"/>
                </a:lnTo>
                <a:lnTo>
                  <a:pt x="24124" y="24124"/>
                </a:lnTo>
                <a:lnTo>
                  <a:pt x="572047" y="24124"/>
                </a:lnTo>
                <a:lnTo>
                  <a:pt x="549186" y="8711"/>
                </a:lnTo>
                <a:lnTo>
                  <a:pt x="506036" y="0"/>
                </a:lnTo>
                <a:close/>
              </a:path>
            </a:pathLst>
          </a:custGeom>
          <a:solidFill>
            <a:srgbClr val="0046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 flipH="1">
            <a:off x="194970" y="131327"/>
            <a:ext cx="1731728" cy="68449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da-DK" sz="4400" spc="-3">
                <a:latin typeface="Barlow SemiBold" panose="00000700000000000000" pitchFamily="2" charset="0"/>
              </a:rPr>
              <a:t>12.</a:t>
            </a:r>
            <a:endParaRPr sz="4400" spc="-3">
              <a:latin typeface="Barlow SemiBold" panose="00000700000000000000" pitchFamily="2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9566" y="811449"/>
            <a:ext cx="3199116" cy="3431431"/>
          </a:xfrm>
          <a:prstGeom prst="rect">
            <a:avLst/>
          </a:prstGeom>
        </p:spPr>
        <p:txBody>
          <a:bodyPr vert="horz" wrap="square" lIns="0" tIns="58145" rIns="0" bIns="0" rtlCol="0">
            <a:spAutoFit/>
          </a:bodyPr>
          <a:lstStyle/>
          <a:p>
            <a:pPr marL="7701" marR="488646">
              <a:lnSpc>
                <a:spcPts val="3250"/>
              </a:lnSpc>
              <a:spcBef>
                <a:spcPts val="458"/>
              </a:spcBef>
            </a:pPr>
            <a:r>
              <a:rPr sz="3002" b="1" spc="-27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Hvor</a:t>
            </a:r>
            <a:r>
              <a:rPr sz="3002" b="1" spc="-9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mange </a:t>
            </a:r>
            <a:r>
              <a:rPr sz="3002" b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12" err="1">
                <a:solidFill>
                  <a:srgbClr val="EEA7AD"/>
                </a:solidFill>
                <a:latin typeface="Barlow SemiBold" panose="00000700000000000000" pitchFamily="2" charset="0"/>
                <a:cs typeface="Barlow"/>
              </a:rPr>
              <a:t>freelancere</a:t>
            </a:r>
            <a:r>
              <a:rPr sz="3002" b="1" spc="39">
                <a:solidFill>
                  <a:srgbClr val="EEA7AD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har</a:t>
            </a:r>
            <a:r>
              <a:rPr sz="3002" b="1" spc="-3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I ca. </a:t>
            </a:r>
            <a:r>
              <a:rPr sz="3002" b="1" spc="-6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gjort</a:t>
            </a:r>
            <a:r>
              <a:rPr sz="3002" b="1" spc="-6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brug</a:t>
            </a:r>
            <a:r>
              <a:rPr sz="3002" b="1" spc="-3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18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af</a:t>
            </a:r>
            <a:r>
              <a:rPr sz="3002" b="1" spc="-2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de</a:t>
            </a:r>
            <a:r>
              <a:rPr sz="3002" b="1" spc="-18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9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seneste</a:t>
            </a:r>
            <a:r>
              <a:rPr sz="3002" b="1" spc="-18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12</a:t>
            </a:r>
            <a:endParaRPr sz="3002">
              <a:latin typeface="Barlow SemiBold" panose="00000700000000000000" pitchFamily="2" charset="0"/>
              <a:cs typeface="Barlow"/>
            </a:endParaRPr>
          </a:p>
          <a:p>
            <a:pPr marL="7701">
              <a:lnSpc>
                <a:spcPts val="3023"/>
              </a:lnSpc>
            </a:pPr>
            <a:r>
              <a:rPr sz="3002" b="1" spc="-3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måneder</a:t>
            </a:r>
            <a:r>
              <a:rPr sz="3002" b="1" spc="-15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til</a:t>
            </a:r>
            <a:r>
              <a:rPr sz="3002" b="1" spc="-12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9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f.eks</a:t>
            </a:r>
            <a:r>
              <a:rPr sz="3002" b="1" spc="-39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.</a:t>
            </a:r>
            <a:endParaRPr sz="3002">
              <a:latin typeface="Barlow SemiBold" panose="00000700000000000000" pitchFamily="2" charset="0"/>
              <a:cs typeface="Barlow"/>
            </a:endParaRPr>
          </a:p>
          <a:p>
            <a:pPr marL="7701" marR="3081">
              <a:lnSpc>
                <a:spcPts val="3250"/>
              </a:lnSpc>
              <a:spcBef>
                <a:spcPts val="227"/>
              </a:spcBef>
            </a:pPr>
            <a:r>
              <a:rPr sz="3002" b="1" spc="-3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udviklin</a:t>
            </a:r>
            <a:r>
              <a:rPr sz="3002" b="1" spc="-15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g</a:t>
            </a:r>
            <a:r>
              <a:rPr sz="3002" b="1" spc="-3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sopg</a:t>
            </a:r>
            <a:r>
              <a:rPr sz="3002" b="1" spc="-45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a</a:t>
            </a:r>
            <a:r>
              <a:rPr sz="3002" b="1" spc="-103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v</a:t>
            </a:r>
            <a:r>
              <a:rPr sz="3002" b="1" spc="-3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e</a:t>
            </a:r>
            <a:r>
              <a:rPr sz="3002" b="1" spc="-124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r</a:t>
            </a:r>
            <a:r>
              <a:rPr sz="3002" b="1" spc="-3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,  support </a:t>
            </a:r>
            <a:r>
              <a:rPr sz="3002" b="1" spc="-3" err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eller</a:t>
            </a:r>
            <a:r>
              <a:rPr sz="3002" b="1" spc="-3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>
                <a:solidFill>
                  <a:srgbClr val="004750"/>
                </a:solidFill>
                <a:latin typeface="Barlow SemiBold" panose="00000700000000000000" pitchFamily="2" charset="0"/>
                <a:cs typeface="Barlow"/>
              </a:rPr>
              <a:t>consulting?</a:t>
            </a:r>
            <a:endParaRPr sz="3002">
              <a:latin typeface="Barlow SemiBold" panose="00000700000000000000" pitchFamily="2" charset="0"/>
              <a:cs typeface="Barl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45724" y="691703"/>
            <a:ext cx="1266605" cy="49983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da-DK" sz="3200" b="1" spc="-127">
                <a:solidFill>
                  <a:srgbClr val="EEA7AD"/>
                </a:solidFill>
                <a:latin typeface="Barlow-SemiBold"/>
                <a:cs typeface="Barlow-SemiBold"/>
              </a:rPr>
              <a:t>36</a:t>
            </a:r>
            <a:r>
              <a:rPr sz="3200" b="1" spc="-3">
                <a:solidFill>
                  <a:srgbClr val="EEA7AD"/>
                </a:solidFill>
                <a:latin typeface="Barlow-SemiBold"/>
                <a:cs typeface="Barlow-SemiBold"/>
              </a:rPr>
              <a:t>,</a:t>
            </a:r>
            <a:r>
              <a:rPr lang="da-DK" sz="3200" b="1" spc="-3">
                <a:solidFill>
                  <a:srgbClr val="EEA7AD"/>
                </a:solidFill>
                <a:latin typeface="Barlow-SemiBold"/>
                <a:cs typeface="Barlow-SemiBold"/>
              </a:rPr>
              <a:t>9</a:t>
            </a:r>
            <a:r>
              <a:rPr sz="3200" b="1" spc="-3">
                <a:solidFill>
                  <a:srgbClr val="EEA7AD"/>
                </a:solidFill>
                <a:latin typeface="Barlow-SemiBold"/>
                <a:cs typeface="Barlow-SemiBold"/>
              </a:rPr>
              <a:t>%</a:t>
            </a:r>
            <a:endParaRPr sz="3200">
              <a:solidFill>
                <a:srgbClr val="EEA7AD"/>
              </a:solidFill>
              <a:latin typeface="Barlow-SemiBold"/>
              <a:cs typeface="Barlow-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5559" y="5592928"/>
            <a:ext cx="949208" cy="43827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da-DK" sz="2800" b="1" spc="-3">
                <a:solidFill>
                  <a:schemeClr val="bg1"/>
                </a:solidFill>
                <a:latin typeface="Barlow-SemiBold"/>
                <a:cs typeface="Barlow-SemiBold"/>
              </a:rPr>
              <a:t>5</a:t>
            </a:r>
            <a:r>
              <a:rPr sz="2800" b="1" spc="-3">
                <a:solidFill>
                  <a:schemeClr val="bg1"/>
                </a:solidFill>
                <a:latin typeface="Barlow-SemiBold"/>
                <a:cs typeface="Barlow-SemiBold"/>
              </a:rPr>
              <a:t>,</a:t>
            </a:r>
            <a:r>
              <a:rPr lang="da-DK" sz="2800" b="1" spc="-3">
                <a:solidFill>
                  <a:schemeClr val="bg1"/>
                </a:solidFill>
                <a:latin typeface="Barlow-SemiBold"/>
                <a:cs typeface="Barlow-SemiBold"/>
              </a:rPr>
              <a:t>3</a:t>
            </a:r>
            <a:r>
              <a:rPr sz="2800" b="1" spc="-3">
                <a:solidFill>
                  <a:schemeClr val="bg1"/>
                </a:solidFill>
                <a:latin typeface="Barlow-SemiBold"/>
                <a:cs typeface="Barlow-SemiBold"/>
              </a:rPr>
              <a:t>%</a:t>
            </a:r>
            <a:endParaRPr sz="2800">
              <a:solidFill>
                <a:schemeClr val="bg1"/>
              </a:solidFill>
              <a:latin typeface="Barlow-SemiBold"/>
              <a:cs typeface="Barlow-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36918" y="3706631"/>
            <a:ext cx="1069724" cy="43827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sz="2800" b="1" spc="-3">
                <a:solidFill>
                  <a:schemeClr val="accent3"/>
                </a:solidFill>
                <a:latin typeface="Barlow-SemiBold"/>
                <a:cs typeface="Barlow-SemiBold"/>
              </a:rPr>
              <a:t>1</a:t>
            </a:r>
            <a:r>
              <a:rPr lang="da-DK" sz="2800" b="1" spc="-3">
                <a:solidFill>
                  <a:schemeClr val="accent3"/>
                </a:solidFill>
                <a:latin typeface="Barlow-SemiBold"/>
                <a:cs typeface="Barlow-SemiBold"/>
              </a:rPr>
              <a:t>4</a:t>
            </a:r>
            <a:r>
              <a:rPr sz="2800" b="1" spc="-3">
                <a:solidFill>
                  <a:schemeClr val="accent3"/>
                </a:solidFill>
                <a:latin typeface="Barlow-SemiBold"/>
                <a:cs typeface="Barlow-SemiBold"/>
              </a:rPr>
              <a:t>,</a:t>
            </a:r>
            <a:r>
              <a:rPr lang="da-DK" sz="2800" b="1" spc="-3">
                <a:solidFill>
                  <a:schemeClr val="accent3"/>
                </a:solidFill>
                <a:latin typeface="Barlow-SemiBold"/>
                <a:cs typeface="Barlow-SemiBold"/>
              </a:rPr>
              <a:t>0</a:t>
            </a:r>
            <a:r>
              <a:rPr sz="2800" b="1" spc="-3">
                <a:solidFill>
                  <a:schemeClr val="accent3"/>
                </a:solidFill>
                <a:latin typeface="Barlow-SemiBold"/>
                <a:cs typeface="Barlow-SemiBold"/>
              </a:rPr>
              <a:t>%</a:t>
            </a:r>
            <a:endParaRPr sz="2800">
              <a:solidFill>
                <a:schemeClr val="accent3"/>
              </a:solidFill>
              <a:latin typeface="Barlow-SemiBold"/>
              <a:cs typeface="Barlow-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79581" y="2347629"/>
            <a:ext cx="1266605" cy="43827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da-DK" sz="2800" b="1" spc="-3">
                <a:latin typeface="Barlow-SemiBold"/>
                <a:cs typeface="Barlow-SemiBold"/>
              </a:rPr>
              <a:t>24</a:t>
            </a:r>
            <a:r>
              <a:rPr sz="2800" b="1" spc="-3">
                <a:latin typeface="Barlow-SemiBold"/>
                <a:cs typeface="Barlow-SemiBold"/>
              </a:rPr>
              <a:t>,</a:t>
            </a:r>
            <a:r>
              <a:rPr lang="da-DK" sz="2800" b="1" spc="-3">
                <a:latin typeface="Barlow-SemiBold"/>
                <a:cs typeface="Barlow-SemiBold"/>
              </a:rPr>
              <a:t>6</a:t>
            </a:r>
            <a:r>
              <a:rPr sz="2800" b="1" spc="-3">
                <a:latin typeface="Barlow-SemiBold"/>
                <a:cs typeface="Barlow-SemiBold"/>
              </a:rPr>
              <a:t>%</a:t>
            </a:r>
            <a:endParaRPr sz="2800">
              <a:latin typeface="Barlow-SemiBold"/>
              <a:cs typeface="Barlow-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13698" y="4176486"/>
            <a:ext cx="1274900" cy="43827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da-DK" sz="2800" b="1" spc="-3">
                <a:solidFill>
                  <a:schemeClr val="accent1"/>
                </a:solidFill>
                <a:latin typeface="Barlow-SemiBold"/>
                <a:cs typeface="Barlow-SemiBold"/>
              </a:rPr>
              <a:t>10</a:t>
            </a:r>
            <a:r>
              <a:rPr sz="2800" b="1" spc="-3">
                <a:solidFill>
                  <a:schemeClr val="accent1"/>
                </a:solidFill>
                <a:latin typeface="Barlow-SemiBold"/>
                <a:cs typeface="Barlow-SemiBold"/>
              </a:rPr>
              <a:t>,</a:t>
            </a:r>
            <a:r>
              <a:rPr lang="da-DK" sz="2800" b="1" spc="-3">
                <a:solidFill>
                  <a:schemeClr val="accent1"/>
                </a:solidFill>
                <a:latin typeface="Barlow-SemiBold"/>
                <a:cs typeface="Barlow-SemiBold"/>
              </a:rPr>
              <a:t>5</a:t>
            </a:r>
            <a:r>
              <a:rPr sz="2800" b="1" spc="-3">
                <a:solidFill>
                  <a:schemeClr val="accent1"/>
                </a:solidFill>
                <a:latin typeface="Barlow-SemiBold"/>
                <a:cs typeface="Barlow-SemiBold"/>
              </a:rPr>
              <a:t>%</a:t>
            </a:r>
            <a:endParaRPr sz="2800">
              <a:solidFill>
                <a:schemeClr val="accent1"/>
              </a:solidFill>
              <a:latin typeface="Barlow-SemiBold"/>
              <a:cs typeface="Barlow-SemiBold"/>
            </a:endParaRPr>
          </a:p>
        </p:txBody>
      </p:sp>
      <p:sp>
        <p:nvSpPr>
          <p:cNvPr id="34" name="object 45">
            <a:extLst>
              <a:ext uri="{FF2B5EF4-FFF2-40B4-BE49-F238E27FC236}">
                <a16:creationId xmlns:a16="http://schemas.microsoft.com/office/drawing/2014/main" id="{EA69050D-B641-4C42-8EC7-FA2A52535F80}"/>
              </a:ext>
            </a:extLst>
          </p:cNvPr>
          <p:cNvSpPr/>
          <p:nvPr/>
        </p:nvSpPr>
        <p:spPr>
          <a:xfrm>
            <a:off x="6986692" y="4642108"/>
            <a:ext cx="116449" cy="163856"/>
          </a:xfrm>
          <a:custGeom>
            <a:avLst/>
            <a:gdLst/>
            <a:ahLst/>
            <a:cxnLst/>
            <a:rect l="l" t="t" r="r" b="b"/>
            <a:pathLst>
              <a:path w="431164" h="525779">
                <a:moveTo>
                  <a:pt x="215386" y="0"/>
                </a:moveTo>
                <a:lnTo>
                  <a:pt x="173909" y="4282"/>
                </a:lnTo>
                <a:lnTo>
                  <a:pt x="134386" y="16808"/>
                </a:lnTo>
                <a:lnTo>
                  <a:pt x="97918" y="37098"/>
                </a:lnTo>
                <a:lnTo>
                  <a:pt x="65607" y="64670"/>
                </a:lnTo>
                <a:lnTo>
                  <a:pt x="38558" y="99044"/>
                </a:lnTo>
                <a:lnTo>
                  <a:pt x="17872" y="139740"/>
                </a:lnTo>
                <a:lnTo>
                  <a:pt x="4651" y="186275"/>
                </a:lnTo>
                <a:lnTo>
                  <a:pt x="0" y="238170"/>
                </a:lnTo>
                <a:lnTo>
                  <a:pt x="3691" y="286222"/>
                </a:lnTo>
                <a:lnTo>
                  <a:pt x="14250" y="332918"/>
                </a:lnTo>
                <a:lnTo>
                  <a:pt x="30901" y="377111"/>
                </a:lnTo>
                <a:lnTo>
                  <a:pt x="52870" y="417652"/>
                </a:lnTo>
                <a:lnTo>
                  <a:pt x="79384" y="453396"/>
                </a:lnTo>
                <a:lnTo>
                  <a:pt x="109666" y="483194"/>
                </a:lnTo>
                <a:lnTo>
                  <a:pt x="142944" y="505898"/>
                </a:lnTo>
                <a:lnTo>
                  <a:pt x="178442" y="520363"/>
                </a:lnTo>
                <a:lnTo>
                  <a:pt x="215386" y="525439"/>
                </a:lnTo>
                <a:lnTo>
                  <a:pt x="252319" y="520363"/>
                </a:lnTo>
                <a:lnTo>
                  <a:pt x="287812" y="505898"/>
                </a:lnTo>
                <a:lnTo>
                  <a:pt x="321089" y="483194"/>
                </a:lnTo>
                <a:lnTo>
                  <a:pt x="351375" y="453396"/>
                </a:lnTo>
                <a:lnTo>
                  <a:pt x="377893" y="417652"/>
                </a:lnTo>
                <a:lnTo>
                  <a:pt x="399869" y="377111"/>
                </a:lnTo>
                <a:lnTo>
                  <a:pt x="416526" y="332918"/>
                </a:lnTo>
                <a:lnTo>
                  <a:pt x="427089" y="286222"/>
                </a:lnTo>
                <a:lnTo>
                  <a:pt x="430782" y="238170"/>
                </a:lnTo>
                <a:lnTo>
                  <a:pt x="426128" y="186275"/>
                </a:lnTo>
                <a:lnTo>
                  <a:pt x="412903" y="139740"/>
                </a:lnTo>
                <a:lnTo>
                  <a:pt x="392209" y="99044"/>
                </a:lnTo>
                <a:lnTo>
                  <a:pt x="365153" y="64670"/>
                </a:lnTo>
                <a:lnTo>
                  <a:pt x="332839" y="37098"/>
                </a:lnTo>
                <a:lnTo>
                  <a:pt x="296369" y="16808"/>
                </a:lnTo>
                <a:lnTo>
                  <a:pt x="256850" y="4282"/>
                </a:lnTo>
                <a:lnTo>
                  <a:pt x="21538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2"/>
              </a:solidFill>
            </a:endParaRPr>
          </a:p>
        </p:txBody>
      </p:sp>
      <p:sp>
        <p:nvSpPr>
          <p:cNvPr id="37" name="object 47">
            <a:extLst>
              <a:ext uri="{FF2B5EF4-FFF2-40B4-BE49-F238E27FC236}">
                <a16:creationId xmlns:a16="http://schemas.microsoft.com/office/drawing/2014/main" id="{63E4A73B-940B-FE40-8426-B0F9BDE023A2}"/>
              </a:ext>
            </a:extLst>
          </p:cNvPr>
          <p:cNvSpPr/>
          <p:nvPr/>
        </p:nvSpPr>
        <p:spPr>
          <a:xfrm>
            <a:off x="6732333" y="4668122"/>
            <a:ext cx="103759" cy="132770"/>
          </a:xfrm>
          <a:custGeom>
            <a:avLst/>
            <a:gdLst/>
            <a:ahLst/>
            <a:cxnLst/>
            <a:rect l="l" t="t" r="r" b="b"/>
            <a:pathLst>
              <a:path w="384175" h="468629">
                <a:moveTo>
                  <a:pt x="192140" y="0"/>
                </a:moveTo>
                <a:lnTo>
                  <a:pt x="149971" y="4977"/>
                </a:lnTo>
                <a:lnTo>
                  <a:pt x="110263" y="19480"/>
                </a:lnTo>
                <a:lnTo>
                  <a:pt x="74482" y="42867"/>
                </a:lnTo>
                <a:lnTo>
                  <a:pt x="44098" y="74496"/>
                </a:lnTo>
                <a:lnTo>
                  <a:pt x="20577" y="113722"/>
                </a:lnTo>
                <a:lnTo>
                  <a:pt x="5389" y="159905"/>
                </a:lnTo>
                <a:lnTo>
                  <a:pt x="0" y="212401"/>
                </a:lnTo>
                <a:lnTo>
                  <a:pt x="4149" y="260549"/>
                </a:lnTo>
                <a:lnTo>
                  <a:pt x="15942" y="307002"/>
                </a:lnTo>
                <a:lnTo>
                  <a:pt x="34395" y="350305"/>
                </a:lnTo>
                <a:lnTo>
                  <a:pt x="58524" y="389001"/>
                </a:lnTo>
                <a:lnTo>
                  <a:pt x="87347" y="421633"/>
                </a:lnTo>
                <a:lnTo>
                  <a:pt x="119879" y="446745"/>
                </a:lnTo>
                <a:lnTo>
                  <a:pt x="155138" y="462880"/>
                </a:lnTo>
                <a:lnTo>
                  <a:pt x="192140" y="468582"/>
                </a:lnTo>
                <a:lnTo>
                  <a:pt x="229111" y="462880"/>
                </a:lnTo>
                <a:lnTo>
                  <a:pt x="264345" y="446745"/>
                </a:lnTo>
                <a:lnTo>
                  <a:pt x="296859" y="421633"/>
                </a:lnTo>
                <a:lnTo>
                  <a:pt x="325669" y="389001"/>
                </a:lnTo>
                <a:lnTo>
                  <a:pt x="349790" y="350305"/>
                </a:lnTo>
                <a:lnTo>
                  <a:pt x="368237" y="307002"/>
                </a:lnTo>
                <a:lnTo>
                  <a:pt x="380027" y="260549"/>
                </a:lnTo>
                <a:lnTo>
                  <a:pt x="384176" y="212401"/>
                </a:lnTo>
                <a:lnTo>
                  <a:pt x="378788" y="159905"/>
                </a:lnTo>
                <a:lnTo>
                  <a:pt x="363603" y="113722"/>
                </a:lnTo>
                <a:lnTo>
                  <a:pt x="340089" y="74496"/>
                </a:lnTo>
                <a:lnTo>
                  <a:pt x="309717" y="42867"/>
                </a:lnTo>
                <a:lnTo>
                  <a:pt x="273956" y="19480"/>
                </a:lnTo>
                <a:lnTo>
                  <a:pt x="234274" y="4977"/>
                </a:lnTo>
                <a:lnTo>
                  <a:pt x="19214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2"/>
              </a:solidFill>
            </a:endParaRPr>
          </a:p>
        </p:txBody>
      </p:sp>
      <p:sp>
        <p:nvSpPr>
          <p:cNvPr id="38" name="object 48">
            <a:extLst>
              <a:ext uri="{FF2B5EF4-FFF2-40B4-BE49-F238E27FC236}">
                <a16:creationId xmlns:a16="http://schemas.microsoft.com/office/drawing/2014/main" id="{EB206C8B-19A7-A84E-ABD5-A47AB441D5DD}"/>
              </a:ext>
            </a:extLst>
          </p:cNvPr>
          <p:cNvSpPr/>
          <p:nvPr/>
        </p:nvSpPr>
        <p:spPr>
          <a:xfrm>
            <a:off x="6602524" y="4833742"/>
            <a:ext cx="875510" cy="695632"/>
          </a:xfrm>
          <a:custGeom>
            <a:avLst/>
            <a:gdLst/>
            <a:ahLst/>
            <a:cxnLst/>
            <a:rect l="l" t="t" r="r" b="b"/>
            <a:pathLst>
              <a:path w="2521585" h="2035809">
                <a:moveTo>
                  <a:pt x="801497" y="34937"/>
                </a:moveTo>
                <a:lnTo>
                  <a:pt x="623354" y="7721"/>
                </a:lnTo>
                <a:lnTo>
                  <a:pt x="559422" y="351828"/>
                </a:lnTo>
                <a:lnTo>
                  <a:pt x="535317" y="49606"/>
                </a:lnTo>
                <a:lnTo>
                  <a:pt x="565950" y="0"/>
                </a:lnTo>
                <a:lnTo>
                  <a:pt x="449160" y="0"/>
                </a:lnTo>
                <a:lnTo>
                  <a:pt x="479780" y="49542"/>
                </a:lnTo>
                <a:lnTo>
                  <a:pt x="455612" y="351929"/>
                </a:lnTo>
                <a:lnTo>
                  <a:pt x="391693" y="7721"/>
                </a:lnTo>
                <a:lnTo>
                  <a:pt x="105435" y="51460"/>
                </a:lnTo>
                <a:lnTo>
                  <a:pt x="0" y="936599"/>
                </a:lnTo>
                <a:lnTo>
                  <a:pt x="153606" y="953516"/>
                </a:lnTo>
                <a:lnTo>
                  <a:pt x="221830" y="310311"/>
                </a:lnTo>
                <a:lnTo>
                  <a:pt x="223774" y="310311"/>
                </a:lnTo>
                <a:lnTo>
                  <a:pt x="191363" y="978306"/>
                </a:lnTo>
                <a:lnTo>
                  <a:pt x="257886" y="989253"/>
                </a:lnTo>
                <a:lnTo>
                  <a:pt x="240868" y="1792224"/>
                </a:lnTo>
                <a:lnTo>
                  <a:pt x="466255" y="1792224"/>
                </a:lnTo>
                <a:lnTo>
                  <a:pt x="494106" y="978306"/>
                </a:lnTo>
                <a:lnTo>
                  <a:pt x="514070" y="978306"/>
                </a:lnTo>
                <a:lnTo>
                  <a:pt x="541997" y="1792224"/>
                </a:lnTo>
                <a:lnTo>
                  <a:pt x="767384" y="1792224"/>
                </a:lnTo>
                <a:lnTo>
                  <a:pt x="753414" y="1132052"/>
                </a:lnTo>
                <a:lnTo>
                  <a:pt x="636968" y="1119263"/>
                </a:lnTo>
                <a:lnTo>
                  <a:pt x="765454" y="40424"/>
                </a:lnTo>
                <a:lnTo>
                  <a:pt x="801497" y="34937"/>
                </a:lnTo>
                <a:close/>
              </a:path>
              <a:path w="2521585" h="2035809">
                <a:moveTo>
                  <a:pt x="1829803" y="1075804"/>
                </a:moveTo>
                <a:lnTo>
                  <a:pt x="1711909" y="83324"/>
                </a:lnTo>
                <a:lnTo>
                  <a:pt x="1390548" y="34264"/>
                </a:lnTo>
                <a:lnTo>
                  <a:pt x="1318958" y="420116"/>
                </a:lnTo>
                <a:lnTo>
                  <a:pt x="1291780" y="81241"/>
                </a:lnTo>
                <a:lnTo>
                  <a:pt x="1326146" y="25590"/>
                </a:lnTo>
                <a:lnTo>
                  <a:pt x="1195209" y="25590"/>
                </a:lnTo>
                <a:lnTo>
                  <a:pt x="1229575" y="81203"/>
                </a:lnTo>
                <a:lnTo>
                  <a:pt x="1202397" y="420255"/>
                </a:lnTo>
                <a:lnTo>
                  <a:pt x="1130808" y="34264"/>
                </a:lnTo>
                <a:lnTo>
                  <a:pt x="809802" y="83324"/>
                </a:lnTo>
                <a:lnTo>
                  <a:pt x="691553" y="1075804"/>
                </a:lnTo>
                <a:lnTo>
                  <a:pt x="863854" y="1094828"/>
                </a:lnTo>
                <a:lnTo>
                  <a:pt x="940384" y="373570"/>
                </a:lnTo>
                <a:lnTo>
                  <a:pt x="942492" y="373570"/>
                </a:lnTo>
                <a:lnTo>
                  <a:pt x="906106" y="1122603"/>
                </a:lnTo>
                <a:lnTo>
                  <a:pt x="980757" y="1134833"/>
                </a:lnTo>
                <a:lnTo>
                  <a:pt x="961707" y="2035251"/>
                </a:lnTo>
                <a:lnTo>
                  <a:pt x="1214348" y="2035251"/>
                </a:lnTo>
                <a:lnTo>
                  <a:pt x="1245654" y="1122603"/>
                </a:lnTo>
                <a:lnTo>
                  <a:pt x="1268145" y="1122603"/>
                </a:lnTo>
                <a:lnTo>
                  <a:pt x="1299400" y="2035251"/>
                </a:lnTo>
                <a:lnTo>
                  <a:pt x="1552028" y="2035251"/>
                </a:lnTo>
                <a:lnTo>
                  <a:pt x="1533004" y="1134833"/>
                </a:lnTo>
                <a:lnTo>
                  <a:pt x="1615516" y="1122603"/>
                </a:lnTo>
                <a:lnTo>
                  <a:pt x="1579206" y="373570"/>
                </a:lnTo>
                <a:lnTo>
                  <a:pt x="1580972" y="373570"/>
                </a:lnTo>
                <a:lnTo>
                  <a:pt x="1657477" y="1094828"/>
                </a:lnTo>
                <a:lnTo>
                  <a:pt x="1829803" y="1075804"/>
                </a:lnTo>
                <a:close/>
              </a:path>
              <a:path w="2521585" h="2035809">
                <a:moveTo>
                  <a:pt x="2521356" y="936599"/>
                </a:moveTo>
                <a:lnTo>
                  <a:pt x="2416251" y="51473"/>
                </a:lnTo>
                <a:lnTo>
                  <a:pt x="2129675" y="7721"/>
                </a:lnTo>
                <a:lnTo>
                  <a:pt x="2065769" y="351840"/>
                </a:lnTo>
                <a:lnTo>
                  <a:pt x="2041652" y="49593"/>
                </a:lnTo>
                <a:lnTo>
                  <a:pt x="2072271" y="0"/>
                </a:lnTo>
                <a:lnTo>
                  <a:pt x="1955482" y="0"/>
                </a:lnTo>
                <a:lnTo>
                  <a:pt x="1986127" y="49542"/>
                </a:lnTo>
                <a:lnTo>
                  <a:pt x="1961934" y="351917"/>
                </a:lnTo>
                <a:lnTo>
                  <a:pt x="1898015" y="7721"/>
                </a:lnTo>
                <a:lnTo>
                  <a:pt x="1720126" y="34950"/>
                </a:lnTo>
                <a:lnTo>
                  <a:pt x="1756333" y="40411"/>
                </a:lnTo>
                <a:lnTo>
                  <a:pt x="1884426" y="1119276"/>
                </a:lnTo>
                <a:lnTo>
                  <a:pt x="1761159" y="1132801"/>
                </a:lnTo>
                <a:lnTo>
                  <a:pt x="1747202" y="1792224"/>
                </a:lnTo>
                <a:lnTo>
                  <a:pt x="1972576" y="1792224"/>
                </a:lnTo>
                <a:lnTo>
                  <a:pt x="2000440" y="978306"/>
                </a:lnTo>
                <a:lnTo>
                  <a:pt x="2020392" y="978306"/>
                </a:lnTo>
                <a:lnTo>
                  <a:pt x="2048344" y="1792224"/>
                </a:lnTo>
                <a:lnTo>
                  <a:pt x="2273731" y="1792224"/>
                </a:lnTo>
                <a:lnTo>
                  <a:pt x="2256701" y="989241"/>
                </a:lnTo>
                <a:lnTo>
                  <a:pt x="2330348" y="978306"/>
                </a:lnTo>
                <a:lnTo>
                  <a:pt x="2297925" y="310299"/>
                </a:lnTo>
                <a:lnTo>
                  <a:pt x="2299538" y="310299"/>
                </a:lnTo>
                <a:lnTo>
                  <a:pt x="2367788" y="953528"/>
                </a:lnTo>
                <a:lnTo>
                  <a:pt x="2521356" y="9365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2"/>
              </a:solidFill>
            </a:endParaRPr>
          </a:p>
        </p:txBody>
      </p:sp>
      <p:sp>
        <p:nvSpPr>
          <p:cNvPr id="44" name="object 47">
            <a:extLst>
              <a:ext uri="{FF2B5EF4-FFF2-40B4-BE49-F238E27FC236}">
                <a16:creationId xmlns:a16="http://schemas.microsoft.com/office/drawing/2014/main" id="{E6592447-E6D5-C44B-85B5-2368BA8B0ECC}"/>
              </a:ext>
            </a:extLst>
          </p:cNvPr>
          <p:cNvSpPr/>
          <p:nvPr/>
        </p:nvSpPr>
        <p:spPr>
          <a:xfrm>
            <a:off x="7254848" y="4668122"/>
            <a:ext cx="103759" cy="132770"/>
          </a:xfrm>
          <a:custGeom>
            <a:avLst/>
            <a:gdLst/>
            <a:ahLst/>
            <a:cxnLst/>
            <a:rect l="l" t="t" r="r" b="b"/>
            <a:pathLst>
              <a:path w="384175" h="468629">
                <a:moveTo>
                  <a:pt x="192140" y="0"/>
                </a:moveTo>
                <a:lnTo>
                  <a:pt x="149971" y="4977"/>
                </a:lnTo>
                <a:lnTo>
                  <a:pt x="110263" y="19480"/>
                </a:lnTo>
                <a:lnTo>
                  <a:pt x="74482" y="42867"/>
                </a:lnTo>
                <a:lnTo>
                  <a:pt x="44098" y="74496"/>
                </a:lnTo>
                <a:lnTo>
                  <a:pt x="20577" y="113722"/>
                </a:lnTo>
                <a:lnTo>
                  <a:pt x="5389" y="159905"/>
                </a:lnTo>
                <a:lnTo>
                  <a:pt x="0" y="212401"/>
                </a:lnTo>
                <a:lnTo>
                  <a:pt x="4149" y="260549"/>
                </a:lnTo>
                <a:lnTo>
                  <a:pt x="15942" y="307002"/>
                </a:lnTo>
                <a:lnTo>
                  <a:pt x="34395" y="350305"/>
                </a:lnTo>
                <a:lnTo>
                  <a:pt x="58524" y="389001"/>
                </a:lnTo>
                <a:lnTo>
                  <a:pt x="87347" y="421633"/>
                </a:lnTo>
                <a:lnTo>
                  <a:pt x="119879" y="446745"/>
                </a:lnTo>
                <a:lnTo>
                  <a:pt x="155138" y="462880"/>
                </a:lnTo>
                <a:lnTo>
                  <a:pt x="192140" y="468582"/>
                </a:lnTo>
                <a:lnTo>
                  <a:pt x="229111" y="462880"/>
                </a:lnTo>
                <a:lnTo>
                  <a:pt x="264345" y="446745"/>
                </a:lnTo>
                <a:lnTo>
                  <a:pt x="296859" y="421633"/>
                </a:lnTo>
                <a:lnTo>
                  <a:pt x="325669" y="389001"/>
                </a:lnTo>
                <a:lnTo>
                  <a:pt x="349790" y="350305"/>
                </a:lnTo>
                <a:lnTo>
                  <a:pt x="368237" y="307002"/>
                </a:lnTo>
                <a:lnTo>
                  <a:pt x="380027" y="260549"/>
                </a:lnTo>
                <a:lnTo>
                  <a:pt x="384176" y="212401"/>
                </a:lnTo>
                <a:lnTo>
                  <a:pt x="378788" y="159905"/>
                </a:lnTo>
                <a:lnTo>
                  <a:pt x="363603" y="113722"/>
                </a:lnTo>
                <a:lnTo>
                  <a:pt x="340089" y="74496"/>
                </a:lnTo>
                <a:lnTo>
                  <a:pt x="309717" y="42867"/>
                </a:lnTo>
                <a:lnTo>
                  <a:pt x="273956" y="19480"/>
                </a:lnTo>
                <a:lnTo>
                  <a:pt x="234274" y="4977"/>
                </a:lnTo>
                <a:lnTo>
                  <a:pt x="19214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2"/>
              </a:solidFill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D9B94549-3EC5-8E42-963E-1B9749979761}"/>
              </a:ext>
            </a:extLst>
          </p:cNvPr>
          <p:cNvSpPr/>
          <p:nvPr/>
        </p:nvSpPr>
        <p:spPr>
          <a:xfrm>
            <a:off x="4319034" y="5316160"/>
            <a:ext cx="116449" cy="163856"/>
          </a:xfrm>
          <a:custGeom>
            <a:avLst/>
            <a:gdLst/>
            <a:ahLst/>
            <a:cxnLst/>
            <a:rect l="l" t="t" r="r" b="b"/>
            <a:pathLst>
              <a:path w="431164" h="525779">
                <a:moveTo>
                  <a:pt x="215386" y="0"/>
                </a:moveTo>
                <a:lnTo>
                  <a:pt x="173909" y="4282"/>
                </a:lnTo>
                <a:lnTo>
                  <a:pt x="134386" y="16808"/>
                </a:lnTo>
                <a:lnTo>
                  <a:pt x="97918" y="37098"/>
                </a:lnTo>
                <a:lnTo>
                  <a:pt x="65607" y="64670"/>
                </a:lnTo>
                <a:lnTo>
                  <a:pt x="38558" y="99044"/>
                </a:lnTo>
                <a:lnTo>
                  <a:pt x="17872" y="139740"/>
                </a:lnTo>
                <a:lnTo>
                  <a:pt x="4651" y="186275"/>
                </a:lnTo>
                <a:lnTo>
                  <a:pt x="0" y="238170"/>
                </a:lnTo>
                <a:lnTo>
                  <a:pt x="3691" y="286222"/>
                </a:lnTo>
                <a:lnTo>
                  <a:pt x="14250" y="332918"/>
                </a:lnTo>
                <a:lnTo>
                  <a:pt x="30901" y="377111"/>
                </a:lnTo>
                <a:lnTo>
                  <a:pt x="52870" y="417652"/>
                </a:lnTo>
                <a:lnTo>
                  <a:pt x="79384" y="453396"/>
                </a:lnTo>
                <a:lnTo>
                  <a:pt x="109666" y="483194"/>
                </a:lnTo>
                <a:lnTo>
                  <a:pt x="142944" y="505898"/>
                </a:lnTo>
                <a:lnTo>
                  <a:pt x="178442" y="520363"/>
                </a:lnTo>
                <a:lnTo>
                  <a:pt x="215386" y="525439"/>
                </a:lnTo>
                <a:lnTo>
                  <a:pt x="252319" y="520363"/>
                </a:lnTo>
                <a:lnTo>
                  <a:pt x="287812" y="505898"/>
                </a:lnTo>
                <a:lnTo>
                  <a:pt x="321089" y="483194"/>
                </a:lnTo>
                <a:lnTo>
                  <a:pt x="351375" y="453396"/>
                </a:lnTo>
                <a:lnTo>
                  <a:pt x="377893" y="417652"/>
                </a:lnTo>
                <a:lnTo>
                  <a:pt x="399869" y="377111"/>
                </a:lnTo>
                <a:lnTo>
                  <a:pt x="416526" y="332918"/>
                </a:lnTo>
                <a:lnTo>
                  <a:pt x="427089" y="286222"/>
                </a:lnTo>
                <a:lnTo>
                  <a:pt x="430782" y="238170"/>
                </a:lnTo>
                <a:lnTo>
                  <a:pt x="426128" y="186275"/>
                </a:lnTo>
                <a:lnTo>
                  <a:pt x="412903" y="139740"/>
                </a:lnTo>
                <a:lnTo>
                  <a:pt x="392209" y="99044"/>
                </a:lnTo>
                <a:lnTo>
                  <a:pt x="365153" y="64670"/>
                </a:lnTo>
                <a:lnTo>
                  <a:pt x="332839" y="37098"/>
                </a:lnTo>
                <a:lnTo>
                  <a:pt x="296369" y="16808"/>
                </a:lnTo>
                <a:lnTo>
                  <a:pt x="256850" y="4282"/>
                </a:lnTo>
                <a:lnTo>
                  <a:pt x="21538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52" name="object 47">
            <a:extLst>
              <a:ext uri="{FF2B5EF4-FFF2-40B4-BE49-F238E27FC236}">
                <a16:creationId xmlns:a16="http://schemas.microsoft.com/office/drawing/2014/main" id="{D207A595-59F6-A749-913E-F8EF62989438}"/>
              </a:ext>
            </a:extLst>
          </p:cNvPr>
          <p:cNvSpPr/>
          <p:nvPr/>
        </p:nvSpPr>
        <p:spPr>
          <a:xfrm>
            <a:off x="4064675" y="5342174"/>
            <a:ext cx="103759" cy="132770"/>
          </a:xfrm>
          <a:custGeom>
            <a:avLst/>
            <a:gdLst/>
            <a:ahLst/>
            <a:cxnLst/>
            <a:rect l="l" t="t" r="r" b="b"/>
            <a:pathLst>
              <a:path w="384175" h="468629">
                <a:moveTo>
                  <a:pt x="192140" y="0"/>
                </a:moveTo>
                <a:lnTo>
                  <a:pt x="149971" y="4977"/>
                </a:lnTo>
                <a:lnTo>
                  <a:pt x="110263" y="19480"/>
                </a:lnTo>
                <a:lnTo>
                  <a:pt x="74482" y="42867"/>
                </a:lnTo>
                <a:lnTo>
                  <a:pt x="44098" y="74496"/>
                </a:lnTo>
                <a:lnTo>
                  <a:pt x="20577" y="113722"/>
                </a:lnTo>
                <a:lnTo>
                  <a:pt x="5389" y="159905"/>
                </a:lnTo>
                <a:lnTo>
                  <a:pt x="0" y="212401"/>
                </a:lnTo>
                <a:lnTo>
                  <a:pt x="4149" y="260549"/>
                </a:lnTo>
                <a:lnTo>
                  <a:pt x="15942" y="307002"/>
                </a:lnTo>
                <a:lnTo>
                  <a:pt x="34395" y="350305"/>
                </a:lnTo>
                <a:lnTo>
                  <a:pt x="58524" y="389001"/>
                </a:lnTo>
                <a:lnTo>
                  <a:pt x="87347" y="421633"/>
                </a:lnTo>
                <a:lnTo>
                  <a:pt x="119879" y="446745"/>
                </a:lnTo>
                <a:lnTo>
                  <a:pt x="155138" y="462880"/>
                </a:lnTo>
                <a:lnTo>
                  <a:pt x="192140" y="468582"/>
                </a:lnTo>
                <a:lnTo>
                  <a:pt x="229111" y="462880"/>
                </a:lnTo>
                <a:lnTo>
                  <a:pt x="264345" y="446745"/>
                </a:lnTo>
                <a:lnTo>
                  <a:pt x="296859" y="421633"/>
                </a:lnTo>
                <a:lnTo>
                  <a:pt x="325669" y="389001"/>
                </a:lnTo>
                <a:lnTo>
                  <a:pt x="349790" y="350305"/>
                </a:lnTo>
                <a:lnTo>
                  <a:pt x="368237" y="307002"/>
                </a:lnTo>
                <a:lnTo>
                  <a:pt x="380027" y="260549"/>
                </a:lnTo>
                <a:lnTo>
                  <a:pt x="384176" y="212401"/>
                </a:lnTo>
                <a:lnTo>
                  <a:pt x="378788" y="159905"/>
                </a:lnTo>
                <a:lnTo>
                  <a:pt x="363603" y="113722"/>
                </a:lnTo>
                <a:lnTo>
                  <a:pt x="340089" y="74496"/>
                </a:lnTo>
                <a:lnTo>
                  <a:pt x="309717" y="42867"/>
                </a:lnTo>
                <a:lnTo>
                  <a:pt x="273956" y="19480"/>
                </a:lnTo>
                <a:lnTo>
                  <a:pt x="234274" y="4977"/>
                </a:lnTo>
                <a:lnTo>
                  <a:pt x="19214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53" name="object 48">
            <a:extLst>
              <a:ext uri="{FF2B5EF4-FFF2-40B4-BE49-F238E27FC236}">
                <a16:creationId xmlns:a16="http://schemas.microsoft.com/office/drawing/2014/main" id="{334360C7-0991-B340-B33C-DAC1751C79EE}"/>
              </a:ext>
            </a:extLst>
          </p:cNvPr>
          <p:cNvSpPr/>
          <p:nvPr/>
        </p:nvSpPr>
        <p:spPr>
          <a:xfrm>
            <a:off x="3934866" y="5507794"/>
            <a:ext cx="875510" cy="695632"/>
          </a:xfrm>
          <a:custGeom>
            <a:avLst/>
            <a:gdLst/>
            <a:ahLst/>
            <a:cxnLst/>
            <a:rect l="l" t="t" r="r" b="b"/>
            <a:pathLst>
              <a:path w="2521585" h="2035809">
                <a:moveTo>
                  <a:pt x="801497" y="34937"/>
                </a:moveTo>
                <a:lnTo>
                  <a:pt x="623354" y="7721"/>
                </a:lnTo>
                <a:lnTo>
                  <a:pt x="559422" y="351828"/>
                </a:lnTo>
                <a:lnTo>
                  <a:pt x="535317" y="49606"/>
                </a:lnTo>
                <a:lnTo>
                  <a:pt x="565950" y="0"/>
                </a:lnTo>
                <a:lnTo>
                  <a:pt x="449160" y="0"/>
                </a:lnTo>
                <a:lnTo>
                  <a:pt x="479780" y="49542"/>
                </a:lnTo>
                <a:lnTo>
                  <a:pt x="455612" y="351929"/>
                </a:lnTo>
                <a:lnTo>
                  <a:pt x="391693" y="7721"/>
                </a:lnTo>
                <a:lnTo>
                  <a:pt x="105435" y="51460"/>
                </a:lnTo>
                <a:lnTo>
                  <a:pt x="0" y="936599"/>
                </a:lnTo>
                <a:lnTo>
                  <a:pt x="153606" y="953516"/>
                </a:lnTo>
                <a:lnTo>
                  <a:pt x="221830" y="310311"/>
                </a:lnTo>
                <a:lnTo>
                  <a:pt x="223774" y="310311"/>
                </a:lnTo>
                <a:lnTo>
                  <a:pt x="191363" y="978306"/>
                </a:lnTo>
                <a:lnTo>
                  <a:pt x="257886" y="989253"/>
                </a:lnTo>
                <a:lnTo>
                  <a:pt x="240868" y="1792224"/>
                </a:lnTo>
                <a:lnTo>
                  <a:pt x="466255" y="1792224"/>
                </a:lnTo>
                <a:lnTo>
                  <a:pt x="494106" y="978306"/>
                </a:lnTo>
                <a:lnTo>
                  <a:pt x="514070" y="978306"/>
                </a:lnTo>
                <a:lnTo>
                  <a:pt x="541997" y="1792224"/>
                </a:lnTo>
                <a:lnTo>
                  <a:pt x="767384" y="1792224"/>
                </a:lnTo>
                <a:lnTo>
                  <a:pt x="753414" y="1132052"/>
                </a:lnTo>
                <a:lnTo>
                  <a:pt x="636968" y="1119263"/>
                </a:lnTo>
                <a:lnTo>
                  <a:pt x="765454" y="40424"/>
                </a:lnTo>
                <a:lnTo>
                  <a:pt x="801497" y="34937"/>
                </a:lnTo>
                <a:close/>
              </a:path>
              <a:path w="2521585" h="2035809">
                <a:moveTo>
                  <a:pt x="1829803" y="1075804"/>
                </a:moveTo>
                <a:lnTo>
                  <a:pt x="1711909" y="83324"/>
                </a:lnTo>
                <a:lnTo>
                  <a:pt x="1390548" y="34264"/>
                </a:lnTo>
                <a:lnTo>
                  <a:pt x="1318958" y="420116"/>
                </a:lnTo>
                <a:lnTo>
                  <a:pt x="1291780" y="81241"/>
                </a:lnTo>
                <a:lnTo>
                  <a:pt x="1326146" y="25590"/>
                </a:lnTo>
                <a:lnTo>
                  <a:pt x="1195209" y="25590"/>
                </a:lnTo>
                <a:lnTo>
                  <a:pt x="1229575" y="81203"/>
                </a:lnTo>
                <a:lnTo>
                  <a:pt x="1202397" y="420255"/>
                </a:lnTo>
                <a:lnTo>
                  <a:pt x="1130808" y="34264"/>
                </a:lnTo>
                <a:lnTo>
                  <a:pt x="809802" y="83324"/>
                </a:lnTo>
                <a:lnTo>
                  <a:pt x="691553" y="1075804"/>
                </a:lnTo>
                <a:lnTo>
                  <a:pt x="863854" y="1094828"/>
                </a:lnTo>
                <a:lnTo>
                  <a:pt x="940384" y="373570"/>
                </a:lnTo>
                <a:lnTo>
                  <a:pt x="942492" y="373570"/>
                </a:lnTo>
                <a:lnTo>
                  <a:pt x="906106" y="1122603"/>
                </a:lnTo>
                <a:lnTo>
                  <a:pt x="980757" y="1134833"/>
                </a:lnTo>
                <a:lnTo>
                  <a:pt x="961707" y="2035251"/>
                </a:lnTo>
                <a:lnTo>
                  <a:pt x="1214348" y="2035251"/>
                </a:lnTo>
                <a:lnTo>
                  <a:pt x="1245654" y="1122603"/>
                </a:lnTo>
                <a:lnTo>
                  <a:pt x="1268145" y="1122603"/>
                </a:lnTo>
                <a:lnTo>
                  <a:pt x="1299400" y="2035251"/>
                </a:lnTo>
                <a:lnTo>
                  <a:pt x="1552028" y="2035251"/>
                </a:lnTo>
                <a:lnTo>
                  <a:pt x="1533004" y="1134833"/>
                </a:lnTo>
                <a:lnTo>
                  <a:pt x="1615516" y="1122603"/>
                </a:lnTo>
                <a:lnTo>
                  <a:pt x="1579206" y="373570"/>
                </a:lnTo>
                <a:lnTo>
                  <a:pt x="1580972" y="373570"/>
                </a:lnTo>
                <a:lnTo>
                  <a:pt x="1657477" y="1094828"/>
                </a:lnTo>
                <a:lnTo>
                  <a:pt x="1829803" y="1075804"/>
                </a:lnTo>
                <a:close/>
              </a:path>
              <a:path w="2521585" h="2035809">
                <a:moveTo>
                  <a:pt x="2521356" y="936599"/>
                </a:moveTo>
                <a:lnTo>
                  <a:pt x="2416251" y="51473"/>
                </a:lnTo>
                <a:lnTo>
                  <a:pt x="2129675" y="7721"/>
                </a:lnTo>
                <a:lnTo>
                  <a:pt x="2065769" y="351840"/>
                </a:lnTo>
                <a:lnTo>
                  <a:pt x="2041652" y="49593"/>
                </a:lnTo>
                <a:lnTo>
                  <a:pt x="2072271" y="0"/>
                </a:lnTo>
                <a:lnTo>
                  <a:pt x="1955482" y="0"/>
                </a:lnTo>
                <a:lnTo>
                  <a:pt x="1986127" y="49542"/>
                </a:lnTo>
                <a:lnTo>
                  <a:pt x="1961934" y="351917"/>
                </a:lnTo>
                <a:lnTo>
                  <a:pt x="1898015" y="7721"/>
                </a:lnTo>
                <a:lnTo>
                  <a:pt x="1720126" y="34950"/>
                </a:lnTo>
                <a:lnTo>
                  <a:pt x="1756333" y="40411"/>
                </a:lnTo>
                <a:lnTo>
                  <a:pt x="1884426" y="1119276"/>
                </a:lnTo>
                <a:lnTo>
                  <a:pt x="1761159" y="1132801"/>
                </a:lnTo>
                <a:lnTo>
                  <a:pt x="1747202" y="1792224"/>
                </a:lnTo>
                <a:lnTo>
                  <a:pt x="1972576" y="1792224"/>
                </a:lnTo>
                <a:lnTo>
                  <a:pt x="2000440" y="978306"/>
                </a:lnTo>
                <a:lnTo>
                  <a:pt x="2020392" y="978306"/>
                </a:lnTo>
                <a:lnTo>
                  <a:pt x="2048344" y="1792224"/>
                </a:lnTo>
                <a:lnTo>
                  <a:pt x="2273731" y="1792224"/>
                </a:lnTo>
                <a:lnTo>
                  <a:pt x="2256701" y="989241"/>
                </a:lnTo>
                <a:lnTo>
                  <a:pt x="2330348" y="978306"/>
                </a:lnTo>
                <a:lnTo>
                  <a:pt x="2297925" y="310299"/>
                </a:lnTo>
                <a:lnTo>
                  <a:pt x="2299538" y="310299"/>
                </a:lnTo>
                <a:lnTo>
                  <a:pt x="2367788" y="953528"/>
                </a:lnTo>
                <a:lnTo>
                  <a:pt x="2521356" y="9365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54" name="object 47">
            <a:extLst>
              <a:ext uri="{FF2B5EF4-FFF2-40B4-BE49-F238E27FC236}">
                <a16:creationId xmlns:a16="http://schemas.microsoft.com/office/drawing/2014/main" id="{31735394-B599-0247-A2BC-934CB9EB2E32}"/>
              </a:ext>
            </a:extLst>
          </p:cNvPr>
          <p:cNvSpPr/>
          <p:nvPr/>
        </p:nvSpPr>
        <p:spPr>
          <a:xfrm>
            <a:off x="4587190" y="5342174"/>
            <a:ext cx="103759" cy="132770"/>
          </a:xfrm>
          <a:custGeom>
            <a:avLst/>
            <a:gdLst/>
            <a:ahLst/>
            <a:cxnLst/>
            <a:rect l="l" t="t" r="r" b="b"/>
            <a:pathLst>
              <a:path w="384175" h="468629">
                <a:moveTo>
                  <a:pt x="192140" y="0"/>
                </a:moveTo>
                <a:lnTo>
                  <a:pt x="149971" y="4977"/>
                </a:lnTo>
                <a:lnTo>
                  <a:pt x="110263" y="19480"/>
                </a:lnTo>
                <a:lnTo>
                  <a:pt x="74482" y="42867"/>
                </a:lnTo>
                <a:lnTo>
                  <a:pt x="44098" y="74496"/>
                </a:lnTo>
                <a:lnTo>
                  <a:pt x="20577" y="113722"/>
                </a:lnTo>
                <a:lnTo>
                  <a:pt x="5389" y="159905"/>
                </a:lnTo>
                <a:lnTo>
                  <a:pt x="0" y="212401"/>
                </a:lnTo>
                <a:lnTo>
                  <a:pt x="4149" y="260549"/>
                </a:lnTo>
                <a:lnTo>
                  <a:pt x="15942" y="307002"/>
                </a:lnTo>
                <a:lnTo>
                  <a:pt x="34395" y="350305"/>
                </a:lnTo>
                <a:lnTo>
                  <a:pt x="58524" y="389001"/>
                </a:lnTo>
                <a:lnTo>
                  <a:pt x="87347" y="421633"/>
                </a:lnTo>
                <a:lnTo>
                  <a:pt x="119879" y="446745"/>
                </a:lnTo>
                <a:lnTo>
                  <a:pt x="155138" y="462880"/>
                </a:lnTo>
                <a:lnTo>
                  <a:pt x="192140" y="468582"/>
                </a:lnTo>
                <a:lnTo>
                  <a:pt x="229111" y="462880"/>
                </a:lnTo>
                <a:lnTo>
                  <a:pt x="264345" y="446745"/>
                </a:lnTo>
                <a:lnTo>
                  <a:pt x="296859" y="421633"/>
                </a:lnTo>
                <a:lnTo>
                  <a:pt x="325669" y="389001"/>
                </a:lnTo>
                <a:lnTo>
                  <a:pt x="349790" y="350305"/>
                </a:lnTo>
                <a:lnTo>
                  <a:pt x="368237" y="307002"/>
                </a:lnTo>
                <a:lnTo>
                  <a:pt x="380027" y="260549"/>
                </a:lnTo>
                <a:lnTo>
                  <a:pt x="384176" y="212401"/>
                </a:lnTo>
                <a:lnTo>
                  <a:pt x="378788" y="159905"/>
                </a:lnTo>
                <a:lnTo>
                  <a:pt x="363603" y="113722"/>
                </a:lnTo>
                <a:lnTo>
                  <a:pt x="340089" y="74496"/>
                </a:lnTo>
                <a:lnTo>
                  <a:pt x="309717" y="42867"/>
                </a:lnTo>
                <a:lnTo>
                  <a:pt x="273956" y="19480"/>
                </a:lnTo>
                <a:lnTo>
                  <a:pt x="234274" y="4977"/>
                </a:lnTo>
                <a:lnTo>
                  <a:pt x="19214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55" name="object 45">
            <a:extLst>
              <a:ext uri="{FF2B5EF4-FFF2-40B4-BE49-F238E27FC236}">
                <a16:creationId xmlns:a16="http://schemas.microsoft.com/office/drawing/2014/main" id="{0974A2F1-202C-AE4D-BF22-CBFEE713824C}"/>
              </a:ext>
            </a:extLst>
          </p:cNvPr>
          <p:cNvSpPr/>
          <p:nvPr/>
        </p:nvSpPr>
        <p:spPr>
          <a:xfrm>
            <a:off x="5657977" y="5316160"/>
            <a:ext cx="116449" cy="163856"/>
          </a:xfrm>
          <a:custGeom>
            <a:avLst/>
            <a:gdLst/>
            <a:ahLst/>
            <a:cxnLst/>
            <a:rect l="l" t="t" r="r" b="b"/>
            <a:pathLst>
              <a:path w="431164" h="525779">
                <a:moveTo>
                  <a:pt x="215386" y="0"/>
                </a:moveTo>
                <a:lnTo>
                  <a:pt x="173909" y="4282"/>
                </a:lnTo>
                <a:lnTo>
                  <a:pt x="134386" y="16808"/>
                </a:lnTo>
                <a:lnTo>
                  <a:pt x="97918" y="37098"/>
                </a:lnTo>
                <a:lnTo>
                  <a:pt x="65607" y="64670"/>
                </a:lnTo>
                <a:lnTo>
                  <a:pt x="38558" y="99044"/>
                </a:lnTo>
                <a:lnTo>
                  <a:pt x="17872" y="139740"/>
                </a:lnTo>
                <a:lnTo>
                  <a:pt x="4651" y="186275"/>
                </a:lnTo>
                <a:lnTo>
                  <a:pt x="0" y="238170"/>
                </a:lnTo>
                <a:lnTo>
                  <a:pt x="3691" y="286222"/>
                </a:lnTo>
                <a:lnTo>
                  <a:pt x="14250" y="332918"/>
                </a:lnTo>
                <a:lnTo>
                  <a:pt x="30901" y="377111"/>
                </a:lnTo>
                <a:lnTo>
                  <a:pt x="52870" y="417652"/>
                </a:lnTo>
                <a:lnTo>
                  <a:pt x="79384" y="453396"/>
                </a:lnTo>
                <a:lnTo>
                  <a:pt x="109666" y="483194"/>
                </a:lnTo>
                <a:lnTo>
                  <a:pt x="142944" y="505898"/>
                </a:lnTo>
                <a:lnTo>
                  <a:pt x="178442" y="520363"/>
                </a:lnTo>
                <a:lnTo>
                  <a:pt x="215386" y="525439"/>
                </a:lnTo>
                <a:lnTo>
                  <a:pt x="252319" y="520363"/>
                </a:lnTo>
                <a:lnTo>
                  <a:pt x="287812" y="505898"/>
                </a:lnTo>
                <a:lnTo>
                  <a:pt x="321089" y="483194"/>
                </a:lnTo>
                <a:lnTo>
                  <a:pt x="351375" y="453396"/>
                </a:lnTo>
                <a:lnTo>
                  <a:pt x="377893" y="417652"/>
                </a:lnTo>
                <a:lnTo>
                  <a:pt x="399869" y="377111"/>
                </a:lnTo>
                <a:lnTo>
                  <a:pt x="416526" y="332918"/>
                </a:lnTo>
                <a:lnTo>
                  <a:pt x="427089" y="286222"/>
                </a:lnTo>
                <a:lnTo>
                  <a:pt x="430782" y="238170"/>
                </a:lnTo>
                <a:lnTo>
                  <a:pt x="426128" y="186275"/>
                </a:lnTo>
                <a:lnTo>
                  <a:pt x="412903" y="139740"/>
                </a:lnTo>
                <a:lnTo>
                  <a:pt x="392209" y="99044"/>
                </a:lnTo>
                <a:lnTo>
                  <a:pt x="365153" y="64670"/>
                </a:lnTo>
                <a:lnTo>
                  <a:pt x="332839" y="37098"/>
                </a:lnTo>
                <a:lnTo>
                  <a:pt x="296369" y="16808"/>
                </a:lnTo>
                <a:lnTo>
                  <a:pt x="256850" y="4282"/>
                </a:lnTo>
                <a:lnTo>
                  <a:pt x="21538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56" name="object 47">
            <a:extLst>
              <a:ext uri="{FF2B5EF4-FFF2-40B4-BE49-F238E27FC236}">
                <a16:creationId xmlns:a16="http://schemas.microsoft.com/office/drawing/2014/main" id="{782ED504-91F5-9D4E-8679-60AC05F67620}"/>
              </a:ext>
            </a:extLst>
          </p:cNvPr>
          <p:cNvSpPr/>
          <p:nvPr/>
        </p:nvSpPr>
        <p:spPr>
          <a:xfrm>
            <a:off x="5403618" y="5342174"/>
            <a:ext cx="103759" cy="132770"/>
          </a:xfrm>
          <a:custGeom>
            <a:avLst/>
            <a:gdLst/>
            <a:ahLst/>
            <a:cxnLst/>
            <a:rect l="l" t="t" r="r" b="b"/>
            <a:pathLst>
              <a:path w="384175" h="468629">
                <a:moveTo>
                  <a:pt x="192140" y="0"/>
                </a:moveTo>
                <a:lnTo>
                  <a:pt x="149971" y="4977"/>
                </a:lnTo>
                <a:lnTo>
                  <a:pt x="110263" y="19480"/>
                </a:lnTo>
                <a:lnTo>
                  <a:pt x="74482" y="42867"/>
                </a:lnTo>
                <a:lnTo>
                  <a:pt x="44098" y="74496"/>
                </a:lnTo>
                <a:lnTo>
                  <a:pt x="20577" y="113722"/>
                </a:lnTo>
                <a:lnTo>
                  <a:pt x="5389" y="159905"/>
                </a:lnTo>
                <a:lnTo>
                  <a:pt x="0" y="212401"/>
                </a:lnTo>
                <a:lnTo>
                  <a:pt x="4149" y="260549"/>
                </a:lnTo>
                <a:lnTo>
                  <a:pt x="15942" y="307002"/>
                </a:lnTo>
                <a:lnTo>
                  <a:pt x="34395" y="350305"/>
                </a:lnTo>
                <a:lnTo>
                  <a:pt x="58524" y="389001"/>
                </a:lnTo>
                <a:lnTo>
                  <a:pt x="87347" y="421633"/>
                </a:lnTo>
                <a:lnTo>
                  <a:pt x="119879" y="446745"/>
                </a:lnTo>
                <a:lnTo>
                  <a:pt x="155138" y="462880"/>
                </a:lnTo>
                <a:lnTo>
                  <a:pt x="192140" y="468582"/>
                </a:lnTo>
                <a:lnTo>
                  <a:pt x="229111" y="462880"/>
                </a:lnTo>
                <a:lnTo>
                  <a:pt x="264345" y="446745"/>
                </a:lnTo>
                <a:lnTo>
                  <a:pt x="296859" y="421633"/>
                </a:lnTo>
                <a:lnTo>
                  <a:pt x="325669" y="389001"/>
                </a:lnTo>
                <a:lnTo>
                  <a:pt x="349790" y="350305"/>
                </a:lnTo>
                <a:lnTo>
                  <a:pt x="368237" y="307002"/>
                </a:lnTo>
                <a:lnTo>
                  <a:pt x="380027" y="260549"/>
                </a:lnTo>
                <a:lnTo>
                  <a:pt x="384176" y="212401"/>
                </a:lnTo>
                <a:lnTo>
                  <a:pt x="378788" y="159905"/>
                </a:lnTo>
                <a:lnTo>
                  <a:pt x="363603" y="113722"/>
                </a:lnTo>
                <a:lnTo>
                  <a:pt x="340089" y="74496"/>
                </a:lnTo>
                <a:lnTo>
                  <a:pt x="309717" y="42867"/>
                </a:lnTo>
                <a:lnTo>
                  <a:pt x="273956" y="19480"/>
                </a:lnTo>
                <a:lnTo>
                  <a:pt x="234274" y="4977"/>
                </a:lnTo>
                <a:lnTo>
                  <a:pt x="19214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57" name="object 48">
            <a:extLst>
              <a:ext uri="{FF2B5EF4-FFF2-40B4-BE49-F238E27FC236}">
                <a16:creationId xmlns:a16="http://schemas.microsoft.com/office/drawing/2014/main" id="{7909EE80-77A0-3644-BE92-CB6F1F7C78BF}"/>
              </a:ext>
            </a:extLst>
          </p:cNvPr>
          <p:cNvSpPr/>
          <p:nvPr/>
        </p:nvSpPr>
        <p:spPr>
          <a:xfrm>
            <a:off x="5273809" y="5507794"/>
            <a:ext cx="875510" cy="695632"/>
          </a:xfrm>
          <a:custGeom>
            <a:avLst/>
            <a:gdLst/>
            <a:ahLst/>
            <a:cxnLst/>
            <a:rect l="l" t="t" r="r" b="b"/>
            <a:pathLst>
              <a:path w="2521585" h="2035809">
                <a:moveTo>
                  <a:pt x="801497" y="34937"/>
                </a:moveTo>
                <a:lnTo>
                  <a:pt x="623354" y="7721"/>
                </a:lnTo>
                <a:lnTo>
                  <a:pt x="559422" y="351828"/>
                </a:lnTo>
                <a:lnTo>
                  <a:pt x="535317" y="49606"/>
                </a:lnTo>
                <a:lnTo>
                  <a:pt x="565950" y="0"/>
                </a:lnTo>
                <a:lnTo>
                  <a:pt x="449160" y="0"/>
                </a:lnTo>
                <a:lnTo>
                  <a:pt x="479780" y="49542"/>
                </a:lnTo>
                <a:lnTo>
                  <a:pt x="455612" y="351929"/>
                </a:lnTo>
                <a:lnTo>
                  <a:pt x="391693" y="7721"/>
                </a:lnTo>
                <a:lnTo>
                  <a:pt x="105435" y="51460"/>
                </a:lnTo>
                <a:lnTo>
                  <a:pt x="0" y="936599"/>
                </a:lnTo>
                <a:lnTo>
                  <a:pt x="153606" y="953516"/>
                </a:lnTo>
                <a:lnTo>
                  <a:pt x="221830" y="310311"/>
                </a:lnTo>
                <a:lnTo>
                  <a:pt x="223774" y="310311"/>
                </a:lnTo>
                <a:lnTo>
                  <a:pt x="191363" y="978306"/>
                </a:lnTo>
                <a:lnTo>
                  <a:pt x="257886" y="989253"/>
                </a:lnTo>
                <a:lnTo>
                  <a:pt x="240868" y="1792224"/>
                </a:lnTo>
                <a:lnTo>
                  <a:pt x="466255" y="1792224"/>
                </a:lnTo>
                <a:lnTo>
                  <a:pt x="494106" y="978306"/>
                </a:lnTo>
                <a:lnTo>
                  <a:pt x="514070" y="978306"/>
                </a:lnTo>
                <a:lnTo>
                  <a:pt x="541997" y="1792224"/>
                </a:lnTo>
                <a:lnTo>
                  <a:pt x="767384" y="1792224"/>
                </a:lnTo>
                <a:lnTo>
                  <a:pt x="753414" y="1132052"/>
                </a:lnTo>
                <a:lnTo>
                  <a:pt x="636968" y="1119263"/>
                </a:lnTo>
                <a:lnTo>
                  <a:pt x="765454" y="40424"/>
                </a:lnTo>
                <a:lnTo>
                  <a:pt x="801497" y="34937"/>
                </a:lnTo>
                <a:close/>
              </a:path>
              <a:path w="2521585" h="2035809">
                <a:moveTo>
                  <a:pt x="1829803" y="1075804"/>
                </a:moveTo>
                <a:lnTo>
                  <a:pt x="1711909" y="83324"/>
                </a:lnTo>
                <a:lnTo>
                  <a:pt x="1390548" y="34264"/>
                </a:lnTo>
                <a:lnTo>
                  <a:pt x="1318958" y="420116"/>
                </a:lnTo>
                <a:lnTo>
                  <a:pt x="1291780" y="81241"/>
                </a:lnTo>
                <a:lnTo>
                  <a:pt x="1326146" y="25590"/>
                </a:lnTo>
                <a:lnTo>
                  <a:pt x="1195209" y="25590"/>
                </a:lnTo>
                <a:lnTo>
                  <a:pt x="1229575" y="81203"/>
                </a:lnTo>
                <a:lnTo>
                  <a:pt x="1202397" y="420255"/>
                </a:lnTo>
                <a:lnTo>
                  <a:pt x="1130808" y="34264"/>
                </a:lnTo>
                <a:lnTo>
                  <a:pt x="809802" y="83324"/>
                </a:lnTo>
                <a:lnTo>
                  <a:pt x="691553" y="1075804"/>
                </a:lnTo>
                <a:lnTo>
                  <a:pt x="863854" y="1094828"/>
                </a:lnTo>
                <a:lnTo>
                  <a:pt x="940384" y="373570"/>
                </a:lnTo>
                <a:lnTo>
                  <a:pt x="942492" y="373570"/>
                </a:lnTo>
                <a:lnTo>
                  <a:pt x="906106" y="1122603"/>
                </a:lnTo>
                <a:lnTo>
                  <a:pt x="980757" y="1134833"/>
                </a:lnTo>
                <a:lnTo>
                  <a:pt x="961707" y="2035251"/>
                </a:lnTo>
                <a:lnTo>
                  <a:pt x="1214348" y="2035251"/>
                </a:lnTo>
                <a:lnTo>
                  <a:pt x="1245654" y="1122603"/>
                </a:lnTo>
                <a:lnTo>
                  <a:pt x="1268145" y="1122603"/>
                </a:lnTo>
                <a:lnTo>
                  <a:pt x="1299400" y="2035251"/>
                </a:lnTo>
                <a:lnTo>
                  <a:pt x="1552028" y="2035251"/>
                </a:lnTo>
                <a:lnTo>
                  <a:pt x="1533004" y="1134833"/>
                </a:lnTo>
                <a:lnTo>
                  <a:pt x="1615516" y="1122603"/>
                </a:lnTo>
                <a:lnTo>
                  <a:pt x="1579206" y="373570"/>
                </a:lnTo>
                <a:lnTo>
                  <a:pt x="1580972" y="373570"/>
                </a:lnTo>
                <a:lnTo>
                  <a:pt x="1657477" y="1094828"/>
                </a:lnTo>
                <a:lnTo>
                  <a:pt x="1829803" y="1075804"/>
                </a:lnTo>
                <a:close/>
              </a:path>
              <a:path w="2521585" h="2035809">
                <a:moveTo>
                  <a:pt x="2521356" y="936599"/>
                </a:moveTo>
                <a:lnTo>
                  <a:pt x="2416251" y="51473"/>
                </a:lnTo>
                <a:lnTo>
                  <a:pt x="2129675" y="7721"/>
                </a:lnTo>
                <a:lnTo>
                  <a:pt x="2065769" y="351840"/>
                </a:lnTo>
                <a:lnTo>
                  <a:pt x="2041652" y="49593"/>
                </a:lnTo>
                <a:lnTo>
                  <a:pt x="2072271" y="0"/>
                </a:lnTo>
                <a:lnTo>
                  <a:pt x="1955482" y="0"/>
                </a:lnTo>
                <a:lnTo>
                  <a:pt x="1986127" y="49542"/>
                </a:lnTo>
                <a:lnTo>
                  <a:pt x="1961934" y="351917"/>
                </a:lnTo>
                <a:lnTo>
                  <a:pt x="1898015" y="7721"/>
                </a:lnTo>
                <a:lnTo>
                  <a:pt x="1720126" y="34950"/>
                </a:lnTo>
                <a:lnTo>
                  <a:pt x="1756333" y="40411"/>
                </a:lnTo>
                <a:lnTo>
                  <a:pt x="1884426" y="1119276"/>
                </a:lnTo>
                <a:lnTo>
                  <a:pt x="1761159" y="1132801"/>
                </a:lnTo>
                <a:lnTo>
                  <a:pt x="1747202" y="1792224"/>
                </a:lnTo>
                <a:lnTo>
                  <a:pt x="1972576" y="1792224"/>
                </a:lnTo>
                <a:lnTo>
                  <a:pt x="2000440" y="978306"/>
                </a:lnTo>
                <a:lnTo>
                  <a:pt x="2020392" y="978306"/>
                </a:lnTo>
                <a:lnTo>
                  <a:pt x="2048344" y="1792224"/>
                </a:lnTo>
                <a:lnTo>
                  <a:pt x="2273731" y="1792224"/>
                </a:lnTo>
                <a:lnTo>
                  <a:pt x="2256701" y="989241"/>
                </a:lnTo>
                <a:lnTo>
                  <a:pt x="2330348" y="978306"/>
                </a:lnTo>
                <a:lnTo>
                  <a:pt x="2297925" y="310299"/>
                </a:lnTo>
                <a:lnTo>
                  <a:pt x="2299538" y="310299"/>
                </a:lnTo>
                <a:lnTo>
                  <a:pt x="2367788" y="953528"/>
                </a:lnTo>
                <a:lnTo>
                  <a:pt x="2521356" y="9365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58" name="object 47">
            <a:extLst>
              <a:ext uri="{FF2B5EF4-FFF2-40B4-BE49-F238E27FC236}">
                <a16:creationId xmlns:a16="http://schemas.microsoft.com/office/drawing/2014/main" id="{BCDF2103-7CE1-D146-A91D-9A04A107A191}"/>
              </a:ext>
            </a:extLst>
          </p:cNvPr>
          <p:cNvSpPr/>
          <p:nvPr/>
        </p:nvSpPr>
        <p:spPr>
          <a:xfrm>
            <a:off x="5926133" y="5342174"/>
            <a:ext cx="103759" cy="132770"/>
          </a:xfrm>
          <a:custGeom>
            <a:avLst/>
            <a:gdLst/>
            <a:ahLst/>
            <a:cxnLst/>
            <a:rect l="l" t="t" r="r" b="b"/>
            <a:pathLst>
              <a:path w="384175" h="468629">
                <a:moveTo>
                  <a:pt x="192140" y="0"/>
                </a:moveTo>
                <a:lnTo>
                  <a:pt x="149971" y="4977"/>
                </a:lnTo>
                <a:lnTo>
                  <a:pt x="110263" y="19480"/>
                </a:lnTo>
                <a:lnTo>
                  <a:pt x="74482" y="42867"/>
                </a:lnTo>
                <a:lnTo>
                  <a:pt x="44098" y="74496"/>
                </a:lnTo>
                <a:lnTo>
                  <a:pt x="20577" y="113722"/>
                </a:lnTo>
                <a:lnTo>
                  <a:pt x="5389" y="159905"/>
                </a:lnTo>
                <a:lnTo>
                  <a:pt x="0" y="212401"/>
                </a:lnTo>
                <a:lnTo>
                  <a:pt x="4149" y="260549"/>
                </a:lnTo>
                <a:lnTo>
                  <a:pt x="15942" y="307002"/>
                </a:lnTo>
                <a:lnTo>
                  <a:pt x="34395" y="350305"/>
                </a:lnTo>
                <a:lnTo>
                  <a:pt x="58524" y="389001"/>
                </a:lnTo>
                <a:lnTo>
                  <a:pt x="87347" y="421633"/>
                </a:lnTo>
                <a:lnTo>
                  <a:pt x="119879" y="446745"/>
                </a:lnTo>
                <a:lnTo>
                  <a:pt x="155138" y="462880"/>
                </a:lnTo>
                <a:lnTo>
                  <a:pt x="192140" y="468582"/>
                </a:lnTo>
                <a:lnTo>
                  <a:pt x="229111" y="462880"/>
                </a:lnTo>
                <a:lnTo>
                  <a:pt x="264345" y="446745"/>
                </a:lnTo>
                <a:lnTo>
                  <a:pt x="296859" y="421633"/>
                </a:lnTo>
                <a:lnTo>
                  <a:pt x="325669" y="389001"/>
                </a:lnTo>
                <a:lnTo>
                  <a:pt x="349790" y="350305"/>
                </a:lnTo>
                <a:lnTo>
                  <a:pt x="368237" y="307002"/>
                </a:lnTo>
                <a:lnTo>
                  <a:pt x="380027" y="260549"/>
                </a:lnTo>
                <a:lnTo>
                  <a:pt x="384176" y="212401"/>
                </a:lnTo>
                <a:lnTo>
                  <a:pt x="378788" y="159905"/>
                </a:lnTo>
                <a:lnTo>
                  <a:pt x="363603" y="113722"/>
                </a:lnTo>
                <a:lnTo>
                  <a:pt x="340089" y="74496"/>
                </a:lnTo>
                <a:lnTo>
                  <a:pt x="309717" y="42867"/>
                </a:lnTo>
                <a:lnTo>
                  <a:pt x="273956" y="19480"/>
                </a:lnTo>
                <a:lnTo>
                  <a:pt x="234274" y="4977"/>
                </a:lnTo>
                <a:lnTo>
                  <a:pt x="19214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59" name="object 17">
            <a:extLst>
              <a:ext uri="{FF2B5EF4-FFF2-40B4-BE49-F238E27FC236}">
                <a16:creationId xmlns:a16="http://schemas.microsoft.com/office/drawing/2014/main" id="{63151671-308A-384B-94CA-A6F4996F370B}"/>
              </a:ext>
            </a:extLst>
          </p:cNvPr>
          <p:cNvSpPr txBox="1"/>
          <p:nvPr/>
        </p:nvSpPr>
        <p:spPr>
          <a:xfrm>
            <a:off x="4035744" y="6257856"/>
            <a:ext cx="644319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da-DK" sz="2000" b="1" spc="-3">
                <a:solidFill>
                  <a:schemeClr val="accent2"/>
                </a:solidFill>
                <a:latin typeface="Barlow-SemiBold"/>
                <a:cs typeface="Barlow-SemiBold"/>
              </a:rPr>
              <a:t>1 - 5</a:t>
            </a:r>
            <a:endParaRPr sz="2000">
              <a:solidFill>
                <a:schemeClr val="accent2"/>
              </a:solidFill>
              <a:latin typeface="Barlow-SemiBold"/>
              <a:cs typeface="Barlow-SemiBold"/>
            </a:endParaRPr>
          </a:p>
        </p:txBody>
      </p:sp>
      <p:sp>
        <p:nvSpPr>
          <p:cNvPr id="60" name="object 17">
            <a:extLst>
              <a:ext uri="{FF2B5EF4-FFF2-40B4-BE49-F238E27FC236}">
                <a16:creationId xmlns:a16="http://schemas.microsoft.com/office/drawing/2014/main" id="{07FCBCFE-10F7-3E41-B29C-2D2E6A1FF187}"/>
              </a:ext>
            </a:extLst>
          </p:cNvPr>
          <p:cNvSpPr txBox="1"/>
          <p:nvPr/>
        </p:nvSpPr>
        <p:spPr>
          <a:xfrm>
            <a:off x="5374687" y="6257856"/>
            <a:ext cx="644319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da-DK" sz="2000" b="1" spc="-3">
                <a:solidFill>
                  <a:schemeClr val="tx2"/>
                </a:solidFill>
                <a:latin typeface="Barlow-SemiBold"/>
                <a:cs typeface="Barlow-SemiBold"/>
              </a:rPr>
              <a:t>6 - 10</a:t>
            </a:r>
            <a:endParaRPr sz="2000">
              <a:solidFill>
                <a:schemeClr val="tx2"/>
              </a:solidFill>
              <a:latin typeface="Barlow-SemiBold"/>
              <a:cs typeface="Barlow-SemiBold"/>
            </a:endParaRPr>
          </a:p>
        </p:txBody>
      </p:sp>
      <p:sp>
        <p:nvSpPr>
          <p:cNvPr id="61" name="object 16">
            <a:extLst>
              <a:ext uri="{FF2B5EF4-FFF2-40B4-BE49-F238E27FC236}">
                <a16:creationId xmlns:a16="http://schemas.microsoft.com/office/drawing/2014/main" id="{14256ECE-95FC-4A4F-A915-26185909DBAA}"/>
              </a:ext>
            </a:extLst>
          </p:cNvPr>
          <p:cNvSpPr txBox="1"/>
          <p:nvPr/>
        </p:nvSpPr>
        <p:spPr>
          <a:xfrm>
            <a:off x="5073781" y="4360189"/>
            <a:ext cx="1266605" cy="49983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da-DK" sz="3200" b="1" spc="-127">
                <a:solidFill>
                  <a:schemeClr val="tx2"/>
                </a:solidFill>
                <a:latin typeface="Barlow-SemiBold"/>
                <a:cs typeface="Barlow-SemiBold"/>
              </a:rPr>
              <a:t>8,8</a:t>
            </a:r>
            <a:r>
              <a:rPr sz="3200" b="1" spc="-3">
                <a:solidFill>
                  <a:schemeClr val="tx2"/>
                </a:solidFill>
                <a:latin typeface="Barlow-SemiBold"/>
                <a:cs typeface="Barlow-SemiBold"/>
              </a:rPr>
              <a:t>%</a:t>
            </a:r>
            <a:endParaRPr sz="3200">
              <a:solidFill>
                <a:schemeClr val="tx2"/>
              </a:solidFill>
              <a:latin typeface="Barlow-SemiBold"/>
              <a:cs typeface="Barlow-SemiBold"/>
            </a:endParaRPr>
          </a:p>
        </p:txBody>
      </p:sp>
      <p:sp>
        <p:nvSpPr>
          <p:cNvPr id="62" name="object 17">
            <a:extLst>
              <a:ext uri="{FF2B5EF4-FFF2-40B4-BE49-F238E27FC236}">
                <a16:creationId xmlns:a16="http://schemas.microsoft.com/office/drawing/2014/main" id="{ED2D588A-0270-6842-B91A-3D890CD4D7D4}"/>
              </a:ext>
            </a:extLst>
          </p:cNvPr>
          <p:cNvSpPr txBox="1"/>
          <p:nvPr/>
        </p:nvSpPr>
        <p:spPr>
          <a:xfrm>
            <a:off x="6669636" y="6257856"/>
            <a:ext cx="755425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da-DK" sz="2000" b="1" spc="-3">
                <a:solidFill>
                  <a:schemeClr val="bg2"/>
                </a:solidFill>
                <a:latin typeface="Barlow-SemiBold"/>
                <a:cs typeface="Barlow-SemiBold"/>
              </a:rPr>
              <a:t>11 - 20</a:t>
            </a:r>
            <a:endParaRPr sz="2000">
              <a:solidFill>
                <a:schemeClr val="bg2"/>
              </a:solidFill>
              <a:latin typeface="Barlow-SemiBold"/>
              <a:cs typeface="Barlow-SemiBold"/>
            </a:endParaRPr>
          </a:p>
        </p:txBody>
      </p:sp>
      <p:sp>
        <p:nvSpPr>
          <p:cNvPr id="63" name="object 17">
            <a:extLst>
              <a:ext uri="{FF2B5EF4-FFF2-40B4-BE49-F238E27FC236}">
                <a16:creationId xmlns:a16="http://schemas.microsoft.com/office/drawing/2014/main" id="{511327B3-90FB-7C41-BCF8-B3F67F0E1853}"/>
              </a:ext>
            </a:extLst>
          </p:cNvPr>
          <p:cNvSpPr txBox="1"/>
          <p:nvPr/>
        </p:nvSpPr>
        <p:spPr>
          <a:xfrm>
            <a:off x="8096116" y="6257856"/>
            <a:ext cx="644319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da-DK" sz="2000" b="1" spc="-3">
                <a:solidFill>
                  <a:schemeClr val="accent3"/>
                </a:solidFill>
                <a:latin typeface="Barlow-SemiBold"/>
                <a:cs typeface="Barlow-SemiBold"/>
              </a:rPr>
              <a:t>20+</a:t>
            </a:r>
            <a:endParaRPr sz="2000">
              <a:solidFill>
                <a:schemeClr val="accent3"/>
              </a:solidFill>
              <a:latin typeface="Barlow-SemiBold"/>
              <a:cs typeface="Barlow-SemiBold"/>
            </a:endParaRPr>
          </a:p>
        </p:txBody>
      </p:sp>
      <p:sp>
        <p:nvSpPr>
          <p:cNvPr id="64" name="object 17">
            <a:extLst>
              <a:ext uri="{FF2B5EF4-FFF2-40B4-BE49-F238E27FC236}">
                <a16:creationId xmlns:a16="http://schemas.microsoft.com/office/drawing/2014/main" id="{F5B9197D-1D98-3C41-A3F7-D09538767438}"/>
              </a:ext>
            </a:extLst>
          </p:cNvPr>
          <p:cNvSpPr txBox="1"/>
          <p:nvPr/>
        </p:nvSpPr>
        <p:spPr>
          <a:xfrm>
            <a:off x="8926695" y="6257856"/>
            <a:ext cx="1559282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da-DK" sz="2000" b="1" spc="-3">
                <a:latin typeface="Barlow-SemiBold"/>
                <a:cs typeface="Barlow-SemiBold"/>
              </a:rPr>
              <a:t>Benytter ikke</a:t>
            </a:r>
            <a:endParaRPr sz="2000">
              <a:latin typeface="Barlow-SemiBold"/>
              <a:cs typeface="Barlow-SemiBold"/>
            </a:endParaRPr>
          </a:p>
        </p:txBody>
      </p:sp>
      <p:sp>
        <p:nvSpPr>
          <p:cNvPr id="65" name="object 17">
            <a:extLst>
              <a:ext uri="{FF2B5EF4-FFF2-40B4-BE49-F238E27FC236}">
                <a16:creationId xmlns:a16="http://schemas.microsoft.com/office/drawing/2014/main" id="{2CADF20F-5371-914E-A1D0-E3A45828F603}"/>
              </a:ext>
            </a:extLst>
          </p:cNvPr>
          <p:cNvSpPr txBox="1"/>
          <p:nvPr/>
        </p:nvSpPr>
        <p:spPr>
          <a:xfrm>
            <a:off x="10532643" y="6257856"/>
            <a:ext cx="1059914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da-DK" sz="2000" b="1" spc="-3">
                <a:solidFill>
                  <a:schemeClr val="accent1"/>
                </a:solidFill>
                <a:latin typeface="Barlow-SemiBold"/>
                <a:cs typeface="Barlow-SemiBold"/>
              </a:rPr>
              <a:t>Ved ikke</a:t>
            </a:r>
            <a:endParaRPr sz="2000">
              <a:solidFill>
                <a:schemeClr val="accent1"/>
              </a:solidFill>
              <a:latin typeface="Barlow-SemiBold"/>
              <a:cs typeface="Barlow-SemiBold"/>
            </a:endParaRPr>
          </a:p>
        </p:txBody>
      </p:sp>
      <p:sp>
        <p:nvSpPr>
          <p:cNvPr id="66" name="object 45">
            <a:extLst>
              <a:ext uri="{FF2B5EF4-FFF2-40B4-BE49-F238E27FC236}">
                <a16:creationId xmlns:a16="http://schemas.microsoft.com/office/drawing/2014/main" id="{F893B926-ADFB-904B-AA5A-831EE86F222A}"/>
              </a:ext>
            </a:extLst>
          </p:cNvPr>
          <p:cNvSpPr/>
          <p:nvPr/>
        </p:nvSpPr>
        <p:spPr>
          <a:xfrm>
            <a:off x="8314091" y="5316160"/>
            <a:ext cx="116449" cy="163856"/>
          </a:xfrm>
          <a:custGeom>
            <a:avLst/>
            <a:gdLst/>
            <a:ahLst/>
            <a:cxnLst/>
            <a:rect l="l" t="t" r="r" b="b"/>
            <a:pathLst>
              <a:path w="431164" h="525779">
                <a:moveTo>
                  <a:pt x="215386" y="0"/>
                </a:moveTo>
                <a:lnTo>
                  <a:pt x="173909" y="4282"/>
                </a:lnTo>
                <a:lnTo>
                  <a:pt x="134386" y="16808"/>
                </a:lnTo>
                <a:lnTo>
                  <a:pt x="97918" y="37098"/>
                </a:lnTo>
                <a:lnTo>
                  <a:pt x="65607" y="64670"/>
                </a:lnTo>
                <a:lnTo>
                  <a:pt x="38558" y="99044"/>
                </a:lnTo>
                <a:lnTo>
                  <a:pt x="17872" y="139740"/>
                </a:lnTo>
                <a:lnTo>
                  <a:pt x="4651" y="186275"/>
                </a:lnTo>
                <a:lnTo>
                  <a:pt x="0" y="238170"/>
                </a:lnTo>
                <a:lnTo>
                  <a:pt x="3691" y="286222"/>
                </a:lnTo>
                <a:lnTo>
                  <a:pt x="14250" y="332918"/>
                </a:lnTo>
                <a:lnTo>
                  <a:pt x="30901" y="377111"/>
                </a:lnTo>
                <a:lnTo>
                  <a:pt x="52870" y="417652"/>
                </a:lnTo>
                <a:lnTo>
                  <a:pt x="79384" y="453396"/>
                </a:lnTo>
                <a:lnTo>
                  <a:pt x="109666" y="483194"/>
                </a:lnTo>
                <a:lnTo>
                  <a:pt x="142944" y="505898"/>
                </a:lnTo>
                <a:lnTo>
                  <a:pt x="178442" y="520363"/>
                </a:lnTo>
                <a:lnTo>
                  <a:pt x="215386" y="525439"/>
                </a:lnTo>
                <a:lnTo>
                  <a:pt x="252319" y="520363"/>
                </a:lnTo>
                <a:lnTo>
                  <a:pt x="287812" y="505898"/>
                </a:lnTo>
                <a:lnTo>
                  <a:pt x="321089" y="483194"/>
                </a:lnTo>
                <a:lnTo>
                  <a:pt x="351375" y="453396"/>
                </a:lnTo>
                <a:lnTo>
                  <a:pt x="377893" y="417652"/>
                </a:lnTo>
                <a:lnTo>
                  <a:pt x="399869" y="377111"/>
                </a:lnTo>
                <a:lnTo>
                  <a:pt x="416526" y="332918"/>
                </a:lnTo>
                <a:lnTo>
                  <a:pt x="427089" y="286222"/>
                </a:lnTo>
                <a:lnTo>
                  <a:pt x="430782" y="238170"/>
                </a:lnTo>
                <a:lnTo>
                  <a:pt x="426128" y="186275"/>
                </a:lnTo>
                <a:lnTo>
                  <a:pt x="412903" y="139740"/>
                </a:lnTo>
                <a:lnTo>
                  <a:pt x="392209" y="99044"/>
                </a:lnTo>
                <a:lnTo>
                  <a:pt x="365153" y="64670"/>
                </a:lnTo>
                <a:lnTo>
                  <a:pt x="332839" y="37098"/>
                </a:lnTo>
                <a:lnTo>
                  <a:pt x="296369" y="16808"/>
                </a:lnTo>
                <a:lnTo>
                  <a:pt x="256850" y="4282"/>
                </a:lnTo>
                <a:lnTo>
                  <a:pt x="21538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67" name="object 47">
            <a:extLst>
              <a:ext uri="{FF2B5EF4-FFF2-40B4-BE49-F238E27FC236}">
                <a16:creationId xmlns:a16="http://schemas.microsoft.com/office/drawing/2014/main" id="{0F0650C2-4D6D-524E-BC1C-48350723F734}"/>
              </a:ext>
            </a:extLst>
          </p:cNvPr>
          <p:cNvSpPr/>
          <p:nvPr/>
        </p:nvSpPr>
        <p:spPr>
          <a:xfrm>
            <a:off x="8059732" y="5342174"/>
            <a:ext cx="103759" cy="132770"/>
          </a:xfrm>
          <a:custGeom>
            <a:avLst/>
            <a:gdLst/>
            <a:ahLst/>
            <a:cxnLst/>
            <a:rect l="l" t="t" r="r" b="b"/>
            <a:pathLst>
              <a:path w="384175" h="468629">
                <a:moveTo>
                  <a:pt x="192140" y="0"/>
                </a:moveTo>
                <a:lnTo>
                  <a:pt x="149971" y="4977"/>
                </a:lnTo>
                <a:lnTo>
                  <a:pt x="110263" y="19480"/>
                </a:lnTo>
                <a:lnTo>
                  <a:pt x="74482" y="42867"/>
                </a:lnTo>
                <a:lnTo>
                  <a:pt x="44098" y="74496"/>
                </a:lnTo>
                <a:lnTo>
                  <a:pt x="20577" y="113722"/>
                </a:lnTo>
                <a:lnTo>
                  <a:pt x="5389" y="159905"/>
                </a:lnTo>
                <a:lnTo>
                  <a:pt x="0" y="212401"/>
                </a:lnTo>
                <a:lnTo>
                  <a:pt x="4149" y="260549"/>
                </a:lnTo>
                <a:lnTo>
                  <a:pt x="15942" y="307002"/>
                </a:lnTo>
                <a:lnTo>
                  <a:pt x="34395" y="350305"/>
                </a:lnTo>
                <a:lnTo>
                  <a:pt x="58524" y="389001"/>
                </a:lnTo>
                <a:lnTo>
                  <a:pt x="87347" y="421633"/>
                </a:lnTo>
                <a:lnTo>
                  <a:pt x="119879" y="446745"/>
                </a:lnTo>
                <a:lnTo>
                  <a:pt x="155138" y="462880"/>
                </a:lnTo>
                <a:lnTo>
                  <a:pt x="192140" y="468582"/>
                </a:lnTo>
                <a:lnTo>
                  <a:pt x="229111" y="462880"/>
                </a:lnTo>
                <a:lnTo>
                  <a:pt x="264345" y="446745"/>
                </a:lnTo>
                <a:lnTo>
                  <a:pt x="296859" y="421633"/>
                </a:lnTo>
                <a:lnTo>
                  <a:pt x="325669" y="389001"/>
                </a:lnTo>
                <a:lnTo>
                  <a:pt x="349790" y="350305"/>
                </a:lnTo>
                <a:lnTo>
                  <a:pt x="368237" y="307002"/>
                </a:lnTo>
                <a:lnTo>
                  <a:pt x="380027" y="260549"/>
                </a:lnTo>
                <a:lnTo>
                  <a:pt x="384176" y="212401"/>
                </a:lnTo>
                <a:lnTo>
                  <a:pt x="378788" y="159905"/>
                </a:lnTo>
                <a:lnTo>
                  <a:pt x="363603" y="113722"/>
                </a:lnTo>
                <a:lnTo>
                  <a:pt x="340089" y="74496"/>
                </a:lnTo>
                <a:lnTo>
                  <a:pt x="309717" y="42867"/>
                </a:lnTo>
                <a:lnTo>
                  <a:pt x="273956" y="19480"/>
                </a:lnTo>
                <a:lnTo>
                  <a:pt x="234274" y="4977"/>
                </a:lnTo>
                <a:lnTo>
                  <a:pt x="19214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68" name="object 48">
            <a:extLst>
              <a:ext uri="{FF2B5EF4-FFF2-40B4-BE49-F238E27FC236}">
                <a16:creationId xmlns:a16="http://schemas.microsoft.com/office/drawing/2014/main" id="{0EB8A980-B1E8-4F43-81B8-2D58168CACA2}"/>
              </a:ext>
            </a:extLst>
          </p:cNvPr>
          <p:cNvSpPr/>
          <p:nvPr/>
        </p:nvSpPr>
        <p:spPr>
          <a:xfrm>
            <a:off x="7929923" y="5507794"/>
            <a:ext cx="875510" cy="695632"/>
          </a:xfrm>
          <a:custGeom>
            <a:avLst/>
            <a:gdLst/>
            <a:ahLst/>
            <a:cxnLst/>
            <a:rect l="l" t="t" r="r" b="b"/>
            <a:pathLst>
              <a:path w="2521585" h="2035809">
                <a:moveTo>
                  <a:pt x="801497" y="34937"/>
                </a:moveTo>
                <a:lnTo>
                  <a:pt x="623354" y="7721"/>
                </a:lnTo>
                <a:lnTo>
                  <a:pt x="559422" y="351828"/>
                </a:lnTo>
                <a:lnTo>
                  <a:pt x="535317" y="49606"/>
                </a:lnTo>
                <a:lnTo>
                  <a:pt x="565950" y="0"/>
                </a:lnTo>
                <a:lnTo>
                  <a:pt x="449160" y="0"/>
                </a:lnTo>
                <a:lnTo>
                  <a:pt x="479780" y="49542"/>
                </a:lnTo>
                <a:lnTo>
                  <a:pt x="455612" y="351929"/>
                </a:lnTo>
                <a:lnTo>
                  <a:pt x="391693" y="7721"/>
                </a:lnTo>
                <a:lnTo>
                  <a:pt x="105435" y="51460"/>
                </a:lnTo>
                <a:lnTo>
                  <a:pt x="0" y="936599"/>
                </a:lnTo>
                <a:lnTo>
                  <a:pt x="153606" y="953516"/>
                </a:lnTo>
                <a:lnTo>
                  <a:pt x="221830" y="310311"/>
                </a:lnTo>
                <a:lnTo>
                  <a:pt x="223774" y="310311"/>
                </a:lnTo>
                <a:lnTo>
                  <a:pt x="191363" y="978306"/>
                </a:lnTo>
                <a:lnTo>
                  <a:pt x="257886" y="989253"/>
                </a:lnTo>
                <a:lnTo>
                  <a:pt x="240868" y="1792224"/>
                </a:lnTo>
                <a:lnTo>
                  <a:pt x="466255" y="1792224"/>
                </a:lnTo>
                <a:lnTo>
                  <a:pt x="494106" y="978306"/>
                </a:lnTo>
                <a:lnTo>
                  <a:pt x="514070" y="978306"/>
                </a:lnTo>
                <a:lnTo>
                  <a:pt x="541997" y="1792224"/>
                </a:lnTo>
                <a:lnTo>
                  <a:pt x="767384" y="1792224"/>
                </a:lnTo>
                <a:lnTo>
                  <a:pt x="753414" y="1132052"/>
                </a:lnTo>
                <a:lnTo>
                  <a:pt x="636968" y="1119263"/>
                </a:lnTo>
                <a:lnTo>
                  <a:pt x="765454" y="40424"/>
                </a:lnTo>
                <a:lnTo>
                  <a:pt x="801497" y="34937"/>
                </a:lnTo>
                <a:close/>
              </a:path>
              <a:path w="2521585" h="2035809">
                <a:moveTo>
                  <a:pt x="1829803" y="1075804"/>
                </a:moveTo>
                <a:lnTo>
                  <a:pt x="1711909" y="83324"/>
                </a:lnTo>
                <a:lnTo>
                  <a:pt x="1390548" y="34264"/>
                </a:lnTo>
                <a:lnTo>
                  <a:pt x="1318958" y="420116"/>
                </a:lnTo>
                <a:lnTo>
                  <a:pt x="1291780" y="81241"/>
                </a:lnTo>
                <a:lnTo>
                  <a:pt x="1326146" y="25590"/>
                </a:lnTo>
                <a:lnTo>
                  <a:pt x="1195209" y="25590"/>
                </a:lnTo>
                <a:lnTo>
                  <a:pt x="1229575" y="81203"/>
                </a:lnTo>
                <a:lnTo>
                  <a:pt x="1202397" y="420255"/>
                </a:lnTo>
                <a:lnTo>
                  <a:pt x="1130808" y="34264"/>
                </a:lnTo>
                <a:lnTo>
                  <a:pt x="809802" y="83324"/>
                </a:lnTo>
                <a:lnTo>
                  <a:pt x="691553" y="1075804"/>
                </a:lnTo>
                <a:lnTo>
                  <a:pt x="863854" y="1094828"/>
                </a:lnTo>
                <a:lnTo>
                  <a:pt x="940384" y="373570"/>
                </a:lnTo>
                <a:lnTo>
                  <a:pt x="942492" y="373570"/>
                </a:lnTo>
                <a:lnTo>
                  <a:pt x="906106" y="1122603"/>
                </a:lnTo>
                <a:lnTo>
                  <a:pt x="980757" y="1134833"/>
                </a:lnTo>
                <a:lnTo>
                  <a:pt x="961707" y="2035251"/>
                </a:lnTo>
                <a:lnTo>
                  <a:pt x="1214348" y="2035251"/>
                </a:lnTo>
                <a:lnTo>
                  <a:pt x="1245654" y="1122603"/>
                </a:lnTo>
                <a:lnTo>
                  <a:pt x="1268145" y="1122603"/>
                </a:lnTo>
                <a:lnTo>
                  <a:pt x="1299400" y="2035251"/>
                </a:lnTo>
                <a:lnTo>
                  <a:pt x="1552028" y="2035251"/>
                </a:lnTo>
                <a:lnTo>
                  <a:pt x="1533004" y="1134833"/>
                </a:lnTo>
                <a:lnTo>
                  <a:pt x="1615516" y="1122603"/>
                </a:lnTo>
                <a:lnTo>
                  <a:pt x="1579206" y="373570"/>
                </a:lnTo>
                <a:lnTo>
                  <a:pt x="1580972" y="373570"/>
                </a:lnTo>
                <a:lnTo>
                  <a:pt x="1657477" y="1094828"/>
                </a:lnTo>
                <a:lnTo>
                  <a:pt x="1829803" y="1075804"/>
                </a:lnTo>
                <a:close/>
              </a:path>
              <a:path w="2521585" h="2035809">
                <a:moveTo>
                  <a:pt x="2521356" y="936599"/>
                </a:moveTo>
                <a:lnTo>
                  <a:pt x="2416251" y="51473"/>
                </a:lnTo>
                <a:lnTo>
                  <a:pt x="2129675" y="7721"/>
                </a:lnTo>
                <a:lnTo>
                  <a:pt x="2065769" y="351840"/>
                </a:lnTo>
                <a:lnTo>
                  <a:pt x="2041652" y="49593"/>
                </a:lnTo>
                <a:lnTo>
                  <a:pt x="2072271" y="0"/>
                </a:lnTo>
                <a:lnTo>
                  <a:pt x="1955482" y="0"/>
                </a:lnTo>
                <a:lnTo>
                  <a:pt x="1986127" y="49542"/>
                </a:lnTo>
                <a:lnTo>
                  <a:pt x="1961934" y="351917"/>
                </a:lnTo>
                <a:lnTo>
                  <a:pt x="1898015" y="7721"/>
                </a:lnTo>
                <a:lnTo>
                  <a:pt x="1720126" y="34950"/>
                </a:lnTo>
                <a:lnTo>
                  <a:pt x="1756333" y="40411"/>
                </a:lnTo>
                <a:lnTo>
                  <a:pt x="1884426" y="1119276"/>
                </a:lnTo>
                <a:lnTo>
                  <a:pt x="1761159" y="1132801"/>
                </a:lnTo>
                <a:lnTo>
                  <a:pt x="1747202" y="1792224"/>
                </a:lnTo>
                <a:lnTo>
                  <a:pt x="1972576" y="1792224"/>
                </a:lnTo>
                <a:lnTo>
                  <a:pt x="2000440" y="978306"/>
                </a:lnTo>
                <a:lnTo>
                  <a:pt x="2020392" y="978306"/>
                </a:lnTo>
                <a:lnTo>
                  <a:pt x="2048344" y="1792224"/>
                </a:lnTo>
                <a:lnTo>
                  <a:pt x="2273731" y="1792224"/>
                </a:lnTo>
                <a:lnTo>
                  <a:pt x="2256701" y="989241"/>
                </a:lnTo>
                <a:lnTo>
                  <a:pt x="2330348" y="978306"/>
                </a:lnTo>
                <a:lnTo>
                  <a:pt x="2297925" y="310299"/>
                </a:lnTo>
                <a:lnTo>
                  <a:pt x="2299538" y="310299"/>
                </a:lnTo>
                <a:lnTo>
                  <a:pt x="2367788" y="953528"/>
                </a:lnTo>
                <a:lnTo>
                  <a:pt x="2521356" y="9365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69" name="object 47">
            <a:extLst>
              <a:ext uri="{FF2B5EF4-FFF2-40B4-BE49-F238E27FC236}">
                <a16:creationId xmlns:a16="http://schemas.microsoft.com/office/drawing/2014/main" id="{4D58EF34-D642-5448-B799-2A9598F2F0ED}"/>
              </a:ext>
            </a:extLst>
          </p:cNvPr>
          <p:cNvSpPr/>
          <p:nvPr/>
        </p:nvSpPr>
        <p:spPr>
          <a:xfrm>
            <a:off x="8582247" y="5342174"/>
            <a:ext cx="103759" cy="132770"/>
          </a:xfrm>
          <a:custGeom>
            <a:avLst/>
            <a:gdLst/>
            <a:ahLst/>
            <a:cxnLst/>
            <a:rect l="l" t="t" r="r" b="b"/>
            <a:pathLst>
              <a:path w="384175" h="468629">
                <a:moveTo>
                  <a:pt x="192140" y="0"/>
                </a:moveTo>
                <a:lnTo>
                  <a:pt x="149971" y="4977"/>
                </a:lnTo>
                <a:lnTo>
                  <a:pt x="110263" y="19480"/>
                </a:lnTo>
                <a:lnTo>
                  <a:pt x="74482" y="42867"/>
                </a:lnTo>
                <a:lnTo>
                  <a:pt x="44098" y="74496"/>
                </a:lnTo>
                <a:lnTo>
                  <a:pt x="20577" y="113722"/>
                </a:lnTo>
                <a:lnTo>
                  <a:pt x="5389" y="159905"/>
                </a:lnTo>
                <a:lnTo>
                  <a:pt x="0" y="212401"/>
                </a:lnTo>
                <a:lnTo>
                  <a:pt x="4149" y="260549"/>
                </a:lnTo>
                <a:lnTo>
                  <a:pt x="15942" y="307002"/>
                </a:lnTo>
                <a:lnTo>
                  <a:pt x="34395" y="350305"/>
                </a:lnTo>
                <a:lnTo>
                  <a:pt x="58524" y="389001"/>
                </a:lnTo>
                <a:lnTo>
                  <a:pt x="87347" y="421633"/>
                </a:lnTo>
                <a:lnTo>
                  <a:pt x="119879" y="446745"/>
                </a:lnTo>
                <a:lnTo>
                  <a:pt x="155138" y="462880"/>
                </a:lnTo>
                <a:lnTo>
                  <a:pt x="192140" y="468582"/>
                </a:lnTo>
                <a:lnTo>
                  <a:pt x="229111" y="462880"/>
                </a:lnTo>
                <a:lnTo>
                  <a:pt x="264345" y="446745"/>
                </a:lnTo>
                <a:lnTo>
                  <a:pt x="296859" y="421633"/>
                </a:lnTo>
                <a:lnTo>
                  <a:pt x="325669" y="389001"/>
                </a:lnTo>
                <a:lnTo>
                  <a:pt x="349790" y="350305"/>
                </a:lnTo>
                <a:lnTo>
                  <a:pt x="368237" y="307002"/>
                </a:lnTo>
                <a:lnTo>
                  <a:pt x="380027" y="260549"/>
                </a:lnTo>
                <a:lnTo>
                  <a:pt x="384176" y="212401"/>
                </a:lnTo>
                <a:lnTo>
                  <a:pt x="378788" y="159905"/>
                </a:lnTo>
                <a:lnTo>
                  <a:pt x="363603" y="113722"/>
                </a:lnTo>
                <a:lnTo>
                  <a:pt x="340089" y="74496"/>
                </a:lnTo>
                <a:lnTo>
                  <a:pt x="309717" y="42867"/>
                </a:lnTo>
                <a:lnTo>
                  <a:pt x="273956" y="19480"/>
                </a:lnTo>
                <a:lnTo>
                  <a:pt x="234274" y="4977"/>
                </a:lnTo>
                <a:lnTo>
                  <a:pt x="19214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70" name="object 45">
            <a:extLst>
              <a:ext uri="{FF2B5EF4-FFF2-40B4-BE49-F238E27FC236}">
                <a16:creationId xmlns:a16="http://schemas.microsoft.com/office/drawing/2014/main" id="{97EEC2D4-C67F-2E4C-B837-4F4429ECDF40}"/>
              </a:ext>
            </a:extLst>
          </p:cNvPr>
          <p:cNvSpPr/>
          <p:nvPr/>
        </p:nvSpPr>
        <p:spPr>
          <a:xfrm>
            <a:off x="9653034" y="5316160"/>
            <a:ext cx="116449" cy="163856"/>
          </a:xfrm>
          <a:custGeom>
            <a:avLst/>
            <a:gdLst/>
            <a:ahLst/>
            <a:cxnLst/>
            <a:rect l="l" t="t" r="r" b="b"/>
            <a:pathLst>
              <a:path w="431164" h="525779">
                <a:moveTo>
                  <a:pt x="215386" y="0"/>
                </a:moveTo>
                <a:lnTo>
                  <a:pt x="173909" y="4282"/>
                </a:lnTo>
                <a:lnTo>
                  <a:pt x="134386" y="16808"/>
                </a:lnTo>
                <a:lnTo>
                  <a:pt x="97918" y="37098"/>
                </a:lnTo>
                <a:lnTo>
                  <a:pt x="65607" y="64670"/>
                </a:lnTo>
                <a:lnTo>
                  <a:pt x="38558" y="99044"/>
                </a:lnTo>
                <a:lnTo>
                  <a:pt x="17872" y="139740"/>
                </a:lnTo>
                <a:lnTo>
                  <a:pt x="4651" y="186275"/>
                </a:lnTo>
                <a:lnTo>
                  <a:pt x="0" y="238170"/>
                </a:lnTo>
                <a:lnTo>
                  <a:pt x="3691" y="286222"/>
                </a:lnTo>
                <a:lnTo>
                  <a:pt x="14250" y="332918"/>
                </a:lnTo>
                <a:lnTo>
                  <a:pt x="30901" y="377111"/>
                </a:lnTo>
                <a:lnTo>
                  <a:pt x="52870" y="417652"/>
                </a:lnTo>
                <a:lnTo>
                  <a:pt x="79384" y="453396"/>
                </a:lnTo>
                <a:lnTo>
                  <a:pt x="109666" y="483194"/>
                </a:lnTo>
                <a:lnTo>
                  <a:pt x="142944" y="505898"/>
                </a:lnTo>
                <a:lnTo>
                  <a:pt x="178442" y="520363"/>
                </a:lnTo>
                <a:lnTo>
                  <a:pt x="215386" y="525439"/>
                </a:lnTo>
                <a:lnTo>
                  <a:pt x="252319" y="520363"/>
                </a:lnTo>
                <a:lnTo>
                  <a:pt x="287812" y="505898"/>
                </a:lnTo>
                <a:lnTo>
                  <a:pt x="321089" y="483194"/>
                </a:lnTo>
                <a:lnTo>
                  <a:pt x="351375" y="453396"/>
                </a:lnTo>
                <a:lnTo>
                  <a:pt x="377893" y="417652"/>
                </a:lnTo>
                <a:lnTo>
                  <a:pt x="399869" y="377111"/>
                </a:lnTo>
                <a:lnTo>
                  <a:pt x="416526" y="332918"/>
                </a:lnTo>
                <a:lnTo>
                  <a:pt x="427089" y="286222"/>
                </a:lnTo>
                <a:lnTo>
                  <a:pt x="430782" y="238170"/>
                </a:lnTo>
                <a:lnTo>
                  <a:pt x="426128" y="186275"/>
                </a:lnTo>
                <a:lnTo>
                  <a:pt x="412903" y="139740"/>
                </a:lnTo>
                <a:lnTo>
                  <a:pt x="392209" y="99044"/>
                </a:lnTo>
                <a:lnTo>
                  <a:pt x="365153" y="64670"/>
                </a:lnTo>
                <a:lnTo>
                  <a:pt x="332839" y="37098"/>
                </a:lnTo>
                <a:lnTo>
                  <a:pt x="296369" y="16808"/>
                </a:lnTo>
                <a:lnTo>
                  <a:pt x="256850" y="4282"/>
                </a:lnTo>
                <a:lnTo>
                  <a:pt x="21538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71" name="object 47">
            <a:extLst>
              <a:ext uri="{FF2B5EF4-FFF2-40B4-BE49-F238E27FC236}">
                <a16:creationId xmlns:a16="http://schemas.microsoft.com/office/drawing/2014/main" id="{038A8DE3-285C-4E4F-B595-6FA1CC0C6393}"/>
              </a:ext>
            </a:extLst>
          </p:cNvPr>
          <p:cNvSpPr/>
          <p:nvPr/>
        </p:nvSpPr>
        <p:spPr>
          <a:xfrm>
            <a:off x="9398675" y="5342174"/>
            <a:ext cx="103759" cy="132770"/>
          </a:xfrm>
          <a:custGeom>
            <a:avLst/>
            <a:gdLst/>
            <a:ahLst/>
            <a:cxnLst/>
            <a:rect l="l" t="t" r="r" b="b"/>
            <a:pathLst>
              <a:path w="384175" h="468629">
                <a:moveTo>
                  <a:pt x="192140" y="0"/>
                </a:moveTo>
                <a:lnTo>
                  <a:pt x="149971" y="4977"/>
                </a:lnTo>
                <a:lnTo>
                  <a:pt x="110263" y="19480"/>
                </a:lnTo>
                <a:lnTo>
                  <a:pt x="74482" y="42867"/>
                </a:lnTo>
                <a:lnTo>
                  <a:pt x="44098" y="74496"/>
                </a:lnTo>
                <a:lnTo>
                  <a:pt x="20577" y="113722"/>
                </a:lnTo>
                <a:lnTo>
                  <a:pt x="5389" y="159905"/>
                </a:lnTo>
                <a:lnTo>
                  <a:pt x="0" y="212401"/>
                </a:lnTo>
                <a:lnTo>
                  <a:pt x="4149" y="260549"/>
                </a:lnTo>
                <a:lnTo>
                  <a:pt x="15942" y="307002"/>
                </a:lnTo>
                <a:lnTo>
                  <a:pt x="34395" y="350305"/>
                </a:lnTo>
                <a:lnTo>
                  <a:pt x="58524" y="389001"/>
                </a:lnTo>
                <a:lnTo>
                  <a:pt x="87347" y="421633"/>
                </a:lnTo>
                <a:lnTo>
                  <a:pt x="119879" y="446745"/>
                </a:lnTo>
                <a:lnTo>
                  <a:pt x="155138" y="462880"/>
                </a:lnTo>
                <a:lnTo>
                  <a:pt x="192140" y="468582"/>
                </a:lnTo>
                <a:lnTo>
                  <a:pt x="229111" y="462880"/>
                </a:lnTo>
                <a:lnTo>
                  <a:pt x="264345" y="446745"/>
                </a:lnTo>
                <a:lnTo>
                  <a:pt x="296859" y="421633"/>
                </a:lnTo>
                <a:lnTo>
                  <a:pt x="325669" y="389001"/>
                </a:lnTo>
                <a:lnTo>
                  <a:pt x="349790" y="350305"/>
                </a:lnTo>
                <a:lnTo>
                  <a:pt x="368237" y="307002"/>
                </a:lnTo>
                <a:lnTo>
                  <a:pt x="380027" y="260549"/>
                </a:lnTo>
                <a:lnTo>
                  <a:pt x="384176" y="212401"/>
                </a:lnTo>
                <a:lnTo>
                  <a:pt x="378788" y="159905"/>
                </a:lnTo>
                <a:lnTo>
                  <a:pt x="363603" y="113722"/>
                </a:lnTo>
                <a:lnTo>
                  <a:pt x="340089" y="74496"/>
                </a:lnTo>
                <a:lnTo>
                  <a:pt x="309717" y="42867"/>
                </a:lnTo>
                <a:lnTo>
                  <a:pt x="273956" y="19480"/>
                </a:lnTo>
                <a:lnTo>
                  <a:pt x="234274" y="4977"/>
                </a:lnTo>
                <a:lnTo>
                  <a:pt x="19214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72" name="object 48">
            <a:extLst>
              <a:ext uri="{FF2B5EF4-FFF2-40B4-BE49-F238E27FC236}">
                <a16:creationId xmlns:a16="http://schemas.microsoft.com/office/drawing/2014/main" id="{66018BF9-3730-2C4F-B3A1-6EAA2E1DA4F8}"/>
              </a:ext>
            </a:extLst>
          </p:cNvPr>
          <p:cNvSpPr/>
          <p:nvPr/>
        </p:nvSpPr>
        <p:spPr>
          <a:xfrm>
            <a:off x="9268866" y="5507794"/>
            <a:ext cx="875510" cy="695632"/>
          </a:xfrm>
          <a:custGeom>
            <a:avLst/>
            <a:gdLst/>
            <a:ahLst/>
            <a:cxnLst/>
            <a:rect l="l" t="t" r="r" b="b"/>
            <a:pathLst>
              <a:path w="2521585" h="2035809">
                <a:moveTo>
                  <a:pt x="801497" y="34937"/>
                </a:moveTo>
                <a:lnTo>
                  <a:pt x="623354" y="7721"/>
                </a:lnTo>
                <a:lnTo>
                  <a:pt x="559422" y="351828"/>
                </a:lnTo>
                <a:lnTo>
                  <a:pt x="535317" y="49606"/>
                </a:lnTo>
                <a:lnTo>
                  <a:pt x="565950" y="0"/>
                </a:lnTo>
                <a:lnTo>
                  <a:pt x="449160" y="0"/>
                </a:lnTo>
                <a:lnTo>
                  <a:pt x="479780" y="49542"/>
                </a:lnTo>
                <a:lnTo>
                  <a:pt x="455612" y="351929"/>
                </a:lnTo>
                <a:lnTo>
                  <a:pt x="391693" y="7721"/>
                </a:lnTo>
                <a:lnTo>
                  <a:pt x="105435" y="51460"/>
                </a:lnTo>
                <a:lnTo>
                  <a:pt x="0" y="936599"/>
                </a:lnTo>
                <a:lnTo>
                  <a:pt x="153606" y="953516"/>
                </a:lnTo>
                <a:lnTo>
                  <a:pt x="221830" y="310311"/>
                </a:lnTo>
                <a:lnTo>
                  <a:pt x="223774" y="310311"/>
                </a:lnTo>
                <a:lnTo>
                  <a:pt x="191363" y="978306"/>
                </a:lnTo>
                <a:lnTo>
                  <a:pt x="257886" y="989253"/>
                </a:lnTo>
                <a:lnTo>
                  <a:pt x="240868" y="1792224"/>
                </a:lnTo>
                <a:lnTo>
                  <a:pt x="466255" y="1792224"/>
                </a:lnTo>
                <a:lnTo>
                  <a:pt x="494106" y="978306"/>
                </a:lnTo>
                <a:lnTo>
                  <a:pt x="514070" y="978306"/>
                </a:lnTo>
                <a:lnTo>
                  <a:pt x="541997" y="1792224"/>
                </a:lnTo>
                <a:lnTo>
                  <a:pt x="767384" y="1792224"/>
                </a:lnTo>
                <a:lnTo>
                  <a:pt x="753414" y="1132052"/>
                </a:lnTo>
                <a:lnTo>
                  <a:pt x="636968" y="1119263"/>
                </a:lnTo>
                <a:lnTo>
                  <a:pt x="765454" y="40424"/>
                </a:lnTo>
                <a:lnTo>
                  <a:pt x="801497" y="34937"/>
                </a:lnTo>
                <a:close/>
              </a:path>
              <a:path w="2521585" h="2035809">
                <a:moveTo>
                  <a:pt x="1829803" y="1075804"/>
                </a:moveTo>
                <a:lnTo>
                  <a:pt x="1711909" y="83324"/>
                </a:lnTo>
                <a:lnTo>
                  <a:pt x="1390548" y="34264"/>
                </a:lnTo>
                <a:lnTo>
                  <a:pt x="1318958" y="420116"/>
                </a:lnTo>
                <a:lnTo>
                  <a:pt x="1291780" y="81241"/>
                </a:lnTo>
                <a:lnTo>
                  <a:pt x="1326146" y="25590"/>
                </a:lnTo>
                <a:lnTo>
                  <a:pt x="1195209" y="25590"/>
                </a:lnTo>
                <a:lnTo>
                  <a:pt x="1229575" y="81203"/>
                </a:lnTo>
                <a:lnTo>
                  <a:pt x="1202397" y="420255"/>
                </a:lnTo>
                <a:lnTo>
                  <a:pt x="1130808" y="34264"/>
                </a:lnTo>
                <a:lnTo>
                  <a:pt x="809802" y="83324"/>
                </a:lnTo>
                <a:lnTo>
                  <a:pt x="691553" y="1075804"/>
                </a:lnTo>
                <a:lnTo>
                  <a:pt x="863854" y="1094828"/>
                </a:lnTo>
                <a:lnTo>
                  <a:pt x="940384" y="373570"/>
                </a:lnTo>
                <a:lnTo>
                  <a:pt x="942492" y="373570"/>
                </a:lnTo>
                <a:lnTo>
                  <a:pt x="906106" y="1122603"/>
                </a:lnTo>
                <a:lnTo>
                  <a:pt x="980757" y="1134833"/>
                </a:lnTo>
                <a:lnTo>
                  <a:pt x="961707" y="2035251"/>
                </a:lnTo>
                <a:lnTo>
                  <a:pt x="1214348" y="2035251"/>
                </a:lnTo>
                <a:lnTo>
                  <a:pt x="1245654" y="1122603"/>
                </a:lnTo>
                <a:lnTo>
                  <a:pt x="1268145" y="1122603"/>
                </a:lnTo>
                <a:lnTo>
                  <a:pt x="1299400" y="2035251"/>
                </a:lnTo>
                <a:lnTo>
                  <a:pt x="1552028" y="2035251"/>
                </a:lnTo>
                <a:lnTo>
                  <a:pt x="1533004" y="1134833"/>
                </a:lnTo>
                <a:lnTo>
                  <a:pt x="1615516" y="1122603"/>
                </a:lnTo>
                <a:lnTo>
                  <a:pt x="1579206" y="373570"/>
                </a:lnTo>
                <a:lnTo>
                  <a:pt x="1580972" y="373570"/>
                </a:lnTo>
                <a:lnTo>
                  <a:pt x="1657477" y="1094828"/>
                </a:lnTo>
                <a:lnTo>
                  <a:pt x="1829803" y="1075804"/>
                </a:lnTo>
                <a:close/>
              </a:path>
              <a:path w="2521585" h="2035809">
                <a:moveTo>
                  <a:pt x="2521356" y="936599"/>
                </a:moveTo>
                <a:lnTo>
                  <a:pt x="2416251" y="51473"/>
                </a:lnTo>
                <a:lnTo>
                  <a:pt x="2129675" y="7721"/>
                </a:lnTo>
                <a:lnTo>
                  <a:pt x="2065769" y="351840"/>
                </a:lnTo>
                <a:lnTo>
                  <a:pt x="2041652" y="49593"/>
                </a:lnTo>
                <a:lnTo>
                  <a:pt x="2072271" y="0"/>
                </a:lnTo>
                <a:lnTo>
                  <a:pt x="1955482" y="0"/>
                </a:lnTo>
                <a:lnTo>
                  <a:pt x="1986127" y="49542"/>
                </a:lnTo>
                <a:lnTo>
                  <a:pt x="1961934" y="351917"/>
                </a:lnTo>
                <a:lnTo>
                  <a:pt x="1898015" y="7721"/>
                </a:lnTo>
                <a:lnTo>
                  <a:pt x="1720126" y="34950"/>
                </a:lnTo>
                <a:lnTo>
                  <a:pt x="1756333" y="40411"/>
                </a:lnTo>
                <a:lnTo>
                  <a:pt x="1884426" y="1119276"/>
                </a:lnTo>
                <a:lnTo>
                  <a:pt x="1761159" y="1132801"/>
                </a:lnTo>
                <a:lnTo>
                  <a:pt x="1747202" y="1792224"/>
                </a:lnTo>
                <a:lnTo>
                  <a:pt x="1972576" y="1792224"/>
                </a:lnTo>
                <a:lnTo>
                  <a:pt x="2000440" y="978306"/>
                </a:lnTo>
                <a:lnTo>
                  <a:pt x="2020392" y="978306"/>
                </a:lnTo>
                <a:lnTo>
                  <a:pt x="2048344" y="1792224"/>
                </a:lnTo>
                <a:lnTo>
                  <a:pt x="2273731" y="1792224"/>
                </a:lnTo>
                <a:lnTo>
                  <a:pt x="2256701" y="989241"/>
                </a:lnTo>
                <a:lnTo>
                  <a:pt x="2330348" y="978306"/>
                </a:lnTo>
                <a:lnTo>
                  <a:pt x="2297925" y="310299"/>
                </a:lnTo>
                <a:lnTo>
                  <a:pt x="2299538" y="310299"/>
                </a:lnTo>
                <a:lnTo>
                  <a:pt x="2367788" y="953528"/>
                </a:lnTo>
                <a:lnTo>
                  <a:pt x="2521356" y="9365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73" name="object 47">
            <a:extLst>
              <a:ext uri="{FF2B5EF4-FFF2-40B4-BE49-F238E27FC236}">
                <a16:creationId xmlns:a16="http://schemas.microsoft.com/office/drawing/2014/main" id="{79069151-524B-444D-ABC4-D4C2881601AA}"/>
              </a:ext>
            </a:extLst>
          </p:cNvPr>
          <p:cNvSpPr/>
          <p:nvPr/>
        </p:nvSpPr>
        <p:spPr>
          <a:xfrm>
            <a:off x="9921190" y="5342174"/>
            <a:ext cx="103759" cy="132770"/>
          </a:xfrm>
          <a:custGeom>
            <a:avLst/>
            <a:gdLst/>
            <a:ahLst/>
            <a:cxnLst/>
            <a:rect l="l" t="t" r="r" b="b"/>
            <a:pathLst>
              <a:path w="384175" h="468629">
                <a:moveTo>
                  <a:pt x="192140" y="0"/>
                </a:moveTo>
                <a:lnTo>
                  <a:pt x="149971" y="4977"/>
                </a:lnTo>
                <a:lnTo>
                  <a:pt x="110263" y="19480"/>
                </a:lnTo>
                <a:lnTo>
                  <a:pt x="74482" y="42867"/>
                </a:lnTo>
                <a:lnTo>
                  <a:pt x="44098" y="74496"/>
                </a:lnTo>
                <a:lnTo>
                  <a:pt x="20577" y="113722"/>
                </a:lnTo>
                <a:lnTo>
                  <a:pt x="5389" y="159905"/>
                </a:lnTo>
                <a:lnTo>
                  <a:pt x="0" y="212401"/>
                </a:lnTo>
                <a:lnTo>
                  <a:pt x="4149" y="260549"/>
                </a:lnTo>
                <a:lnTo>
                  <a:pt x="15942" y="307002"/>
                </a:lnTo>
                <a:lnTo>
                  <a:pt x="34395" y="350305"/>
                </a:lnTo>
                <a:lnTo>
                  <a:pt x="58524" y="389001"/>
                </a:lnTo>
                <a:lnTo>
                  <a:pt x="87347" y="421633"/>
                </a:lnTo>
                <a:lnTo>
                  <a:pt x="119879" y="446745"/>
                </a:lnTo>
                <a:lnTo>
                  <a:pt x="155138" y="462880"/>
                </a:lnTo>
                <a:lnTo>
                  <a:pt x="192140" y="468582"/>
                </a:lnTo>
                <a:lnTo>
                  <a:pt x="229111" y="462880"/>
                </a:lnTo>
                <a:lnTo>
                  <a:pt x="264345" y="446745"/>
                </a:lnTo>
                <a:lnTo>
                  <a:pt x="296859" y="421633"/>
                </a:lnTo>
                <a:lnTo>
                  <a:pt x="325669" y="389001"/>
                </a:lnTo>
                <a:lnTo>
                  <a:pt x="349790" y="350305"/>
                </a:lnTo>
                <a:lnTo>
                  <a:pt x="368237" y="307002"/>
                </a:lnTo>
                <a:lnTo>
                  <a:pt x="380027" y="260549"/>
                </a:lnTo>
                <a:lnTo>
                  <a:pt x="384176" y="212401"/>
                </a:lnTo>
                <a:lnTo>
                  <a:pt x="378788" y="159905"/>
                </a:lnTo>
                <a:lnTo>
                  <a:pt x="363603" y="113722"/>
                </a:lnTo>
                <a:lnTo>
                  <a:pt x="340089" y="74496"/>
                </a:lnTo>
                <a:lnTo>
                  <a:pt x="309717" y="42867"/>
                </a:lnTo>
                <a:lnTo>
                  <a:pt x="273956" y="19480"/>
                </a:lnTo>
                <a:lnTo>
                  <a:pt x="234274" y="4977"/>
                </a:lnTo>
                <a:lnTo>
                  <a:pt x="19214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74" name="object 45">
            <a:extLst>
              <a:ext uri="{FF2B5EF4-FFF2-40B4-BE49-F238E27FC236}">
                <a16:creationId xmlns:a16="http://schemas.microsoft.com/office/drawing/2014/main" id="{336D9CDC-F407-3145-B4E3-7FBDC052371B}"/>
              </a:ext>
            </a:extLst>
          </p:cNvPr>
          <p:cNvSpPr/>
          <p:nvPr/>
        </p:nvSpPr>
        <p:spPr>
          <a:xfrm>
            <a:off x="11002863" y="5316160"/>
            <a:ext cx="116449" cy="163856"/>
          </a:xfrm>
          <a:custGeom>
            <a:avLst/>
            <a:gdLst/>
            <a:ahLst/>
            <a:cxnLst/>
            <a:rect l="l" t="t" r="r" b="b"/>
            <a:pathLst>
              <a:path w="431164" h="525779">
                <a:moveTo>
                  <a:pt x="215386" y="0"/>
                </a:moveTo>
                <a:lnTo>
                  <a:pt x="173909" y="4282"/>
                </a:lnTo>
                <a:lnTo>
                  <a:pt x="134386" y="16808"/>
                </a:lnTo>
                <a:lnTo>
                  <a:pt x="97918" y="37098"/>
                </a:lnTo>
                <a:lnTo>
                  <a:pt x="65607" y="64670"/>
                </a:lnTo>
                <a:lnTo>
                  <a:pt x="38558" y="99044"/>
                </a:lnTo>
                <a:lnTo>
                  <a:pt x="17872" y="139740"/>
                </a:lnTo>
                <a:lnTo>
                  <a:pt x="4651" y="186275"/>
                </a:lnTo>
                <a:lnTo>
                  <a:pt x="0" y="238170"/>
                </a:lnTo>
                <a:lnTo>
                  <a:pt x="3691" y="286222"/>
                </a:lnTo>
                <a:lnTo>
                  <a:pt x="14250" y="332918"/>
                </a:lnTo>
                <a:lnTo>
                  <a:pt x="30901" y="377111"/>
                </a:lnTo>
                <a:lnTo>
                  <a:pt x="52870" y="417652"/>
                </a:lnTo>
                <a:lnTo>
                  <a:pt x="79384" y="453396"/>
                </a:lnTo>
                <a:lnTo>
                  <a:pt x="109666" y="483194"/>
                </a:lnTo>
                <a:lnTo>
                  <a:pt x="142944" y="505898"/>
                </a:lnTo>
                <a:lnTo>
                  <a:pt x="178442" y="520363"/>
                </a:lnTo>
                <a:lnTo>
                  <a:pt x="215386" y="525439"/>
                </a:lnTo>
                <a:lnTo>
                  <a:pt x="252319" y="520363"/>
                </a:lnTo>
                <a:lnTo>
                  <a:pt x="287812" y="505898"/>
                </a:lnTo>
                <a:lnTo>
                  <a:pt x="321089" y="483194"/>
                </a:lnTo>
                <a:lnTo>
                  <a:pt x="351375" y="453396"/>
                </a:lnTo>
                <a:lnTo>
                  <a:pt x="377893" y="417652"/>
                </a:lnTo>
                <a:lnTo>
                  <a:pt x="399869" y="377111"/>
                </a:lnTo>
                <a:lnTo>
                  <a:pt x="416526" y="332918"/>
                </a:lnTo>
                <a:lnTo>
                  <a:pt x="427089" y="286222"/>
                </a:lnTo>
                <a:lnTo>
                  <a:pt x="430782" y="238170"/>
                </a:lnTo>
                <a:lnTo>
                  <a:pt x="426128" y="186275"/>
                </a:lnTo>
                <a:lnTo>
                  <a:pt x="412903" y="139740"/>
                </a:lnTo>
                <a:lnTo>
                  <a:pt x="392209" y="99044"/>
                </a:lnTo>
                <a:lnTo>
                  <a:pt x="365153" y="64670"/>
                </a:lnTo>
                <a:lnTo>
                  <a:pt x="332839" y="37098"/>
                </a:lnTo>
                <a:lnTo>
                  <a:pt x="296369" y="16808"/>
                </a:lnTo>
                <a:lnTo>
                  <a:pt x="256850" y="4282"/>
                </a:lnTo>
                <a:lnTo>
                  <a:pt x="21538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75" name="object 47">
            <a:extLst>
              <a:ext uri="{FF2B5EF4-FFF2-40B4-BE49-F238E27FC236}">
                <a16:creationId xmlns:a16="http://schemas.microsoft.com/office/drawing/2014/main" id="{647485E0-52E9-654A-B74A-5A38BC4393DA}"/>
              </a:ext>
            </a:extLst>
          </p:cNvPr>
          <p:cNvSpPr/>
          <p:nvPr/>
        </p:nvSpPr>
        <p:spPr>
          <a:xfrm>
            <a:off x="10748504" y="5342174"/>
            <a:ext cx="103759" cy="132770"/>
          </a:xfrm>
          <a:custGeom>
            <a:avLst/>
            <a:gdLst/>
            <a:ahLst/>
            <a:cxnLst/>
            <a:rect l="l" t="t" r="r" b="b"/>
            <a:pathLst>
              <a:path w="384175" h="468629">
                <a:moveTo>
                  <a:pt x="192140" y="0"/>
                </a:moveTo>
                <a:lnTo>
                  <a:pt x="149971" y="4977"/>
                </a:lnTo>
                <a:lnTo>
                  <a:pt x="110263" y="19480"/>
                </a:lnTo>
                <a:lnTo>
                  <a:pt x="74482" y="42867"/>
                </a:lnTo>
                <a:lnTo>
                  <a:pt x="44098" y="74496"/>
                </a:lnTo>
                <a:lnTo>
                  <a:pt x="20577" y="113722"/>
                </a:lnTo>
                <a:lnTo>
                  <a:pt x="5389" y="159905"/>
                </a:lnTo>
                <a:lnTo>
                  <a:pt x="0" y="212401"/>
                </a:lnTo>
                <a:lnTo>
                  <a:pt x="4149" y="260549"/>
                </a:lnTo>
                <a:lnTo>
                  <a:pt x="15942" y="307002"/>
                </a:lnTo>
                <a:lnTo>
                  <a:pt x="34395" y="350305"/>
                </a:lnTo>
                <a:lnTo>
                  <a:pt x="58524" y="389001"/>
                </a:lnTo>
                <a:lnTo>
                  <a:pt x="87347" y="421633"/>
                </a:lnTo>
                <a:lnTo>
                  <a:pt x="119879" y="446745"/>
                </a:lnTo>
                <a:lnTo>
                  <a:pt x="155138" y="462880"/>
                </a:lnTo>
                <a:lnTo>
                  <a:pt x="192140" y="468582"/>
                </a:lnTo>
                <a:lnTo>
                  <a:pt x="229111" y="462880"/>
                </a:lnTo>
                <a:lnTo>
                  <a:pt x="264345" y="446745"/>
                </a:lnTo>
                <a:lnTo>
                  <a:pt x="296859" y="421633"/>
                </a:lnTo>
                <a:lnTo>
                  <a:pt x="325669" y="389001"/>
                </a:lnTo>
                <a:lnTo>
                  <a:pt x="349790" y="350305"/>
                </a:lnTo>
                <a:lnTo>
                  <a:pt x="368237" y="307002"/>
                </a:lnTo>
                <a:lnTo>
                  <a:pt x="380027" y="260549"/>
                </a:lnTo>
                <a:lnTo>
                  <a:pt x="384176" y="212401"/>
                </a:lnTo>
                <a:lnTo>
                  <a:pt x="378788" y="159905"/>
                </a:lnTo>
                <a:lnTo>
                  <a:pt x="363603" y="113722"/>
                </a:lnTo>
                <a:lnTo>
                  <a:pt x="340089" y="74496"/>
                </a:lnTo>
                <a:lnTo>
                  <a:pt x="309717" y="42867"/>
                </a:lnTo>
                <a:lnTo>
                  <a:pt x="273956" y="19480"/>
                </a:lnTo>
                <a:lnTo>
                  <a:pt x="234274" y="4977"/>
                </a:lnTo>
                <a:lnTo>
                  <a:pt x="19214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76" name="object 48">
            <a:extLst>
              <a:ext uri="{FF2B5EF4-FFF2-40B4-BE49-F238E27FC236}">
                <a16:creationId xmlns:a16="http://schemas.microsoft.com/office/drawing/2014/main" id="{B1EEF1A8-CAF7-B74D-9463-1A77D5EE9701}"/>
              </a:ext>
            </a:extLst>
          </p:cNvPr>
          <p:cNvSpPr/>
          <p:nvPr/>
        </p:nvSpPr>
        <p:spPr>
          <a:xfrm>
            <a:off x="10618695" y="5507794"/>
            <a:ext cx="875510" cy="695632"/>
          </a:xfrm>
          <a:custGeom>
            <a:avLst/>
            <a:gdLst/>
            <a:ahLst/>
            <a:cxnLst/>
            <a:rect l="l" t="t" r="r" b="b"/>
            <a:pathLst>
              <a:path w="2521585" h="2035809">
                <a:moveTo>
                  <a:pt x="801497" y="34937"/>
                </a:moveTo>
                <a:lnTo>
                  <a:pt x="623354" y="7721"/>
                </a:lnTo>
                <a:lnTo>
                  <a:pt x="559422" y="351828"/>
                </a:lnTo>
                <a:lnTo>
                  <a:pt x="535317" y="49606"/>
                </a:lnTo>
                <a:lnTo>
                  <a:pt x="565950" y="0"/>
                </a:lnTo>
                <a:lnTo>
                  <a:pt x="449160" y="0"/>
                </a:lnTo>
                <a:lnTo>
                  <a:pt x="479780" y="49542"/>
                </a:lnTo>
                <a:lnTo>
                  <a:pt x="455612" y="351929"/>
                </a:lnTo>
                <a:lnTo>
                  <a:pt x="391693" y="7721"/>
                </a:lnTo>
                <a:lnTo>
                  <a:pt x="105435" y="51460"/>
                </a:lnTo>
                <a:lnTo>
                  <a:pt x="0" y="936599"/>
                </a:lnTo>
                <a:lnTo>
                  <a:pt x="153606" y="953516"/>
                </a:lnTo>
                <a:lnTo>
                  <a:pt x="221830" y="310311"/>
                </a:lnTo>
                <a:lnTo>
                  <a:pt x="223774" y="310311"/>
                </a:lnTo>
                <a:lnTo>
                  <a:pt x="191363" y="978306"/>
                </a:lnTo>
                <a:lnTo>
                  <a:pt x="257886" y="989253"/>
                </a:lnTo>
                <a:lnTo>
                  <a:pt x="240868" y="1792224"/>
                </a:lnTo>
                <a:lnTo>
                  <a:pt x="466255" y="1792224"/>
                </a:lnTo>
                <a:lnTo>
                  <a:pt x="494106" y="978306"/>
                </a:lnTo>
                <a:lnTo>
                  <a:pt x="514070" y="978306"/>
                </a:lnTo>
                <a:lnTo>
                  <a:pt x="541997" y="1792224"/>
                </a:lnTo>
                <a:lnTo>
                  <a:pt x="767384" y="1792224"/>
                </a:lnTo>
                <a:lnTo>
                  <a:pt x="753414" y="1132052"/>
                </a:lnTo>
                <a:lnTo>
                  <a:pt x="636968" y="1119263"/>
                </a:lnTo>
                <a:lnTo>
                  <a:pt x="765454" y="40424"/>
                </a:lnTo>
                <a:lnTo>
                  <a:pt x="801497" y="34937"/>
                </a:lnTo>
                <a:close/>
              </a:path>
              <a:path w="2521585" h="2035809">
                <a:moveTo>
                  <a:pt x="1829803" y="1075804"/>
                </a:moveTo>
                <a:lnTo>
                  <a:pt x="1711909" y="83324"/>
                </a:lnTo>
                <a:lnTo>
                  <a:pt x="1390548" y="34264"/>
                </a:lnTo>
                <a:lnTo>
                  <a:pt x="1318958" y="420116"/>
                </a:lnTo>
                <a:lnTo>
                  <a:pt x="1291780" y="81241"/>
                </a:lnTo>
                <a:lnTo>
                  <a:pt x="1326146" y="25590"/>
                </a:lnTo>
                <a:lnTo>
                  <a:pt x="1195209" y="25590"/>
                </a:lnTo>
                <a:lnTo>
                  <a:pt x="1229575" y="81203"/>
                </a:lnTo>
                <a:lnTo>
                  <a:pt x="1202397" y="420255"/>
                </a:lnTo>
                <a:lnTo>
                  <a:pt x="1130808" y="34264"/>
                </a:lnTo>
                <a:lnTo>
                  <a:pt x="809802" y="83324"/>
                </a:lnTo>
                <a:lnTo>
                  <a:pt x="691553" y="1075804"/>
                </a:lnTo>
                <a:lnTo>
                  <a:pt x="863854" y="1094828"/>
                </a:lnTo>
                <a:lnTo>
                  <a:pt x="940384" y="373570"/>
                </a:lnTo>
                <a:lnTo>
                  <a:pt x="942492" y="373570"/>
                </a:lnTo>
                <a:lnTo>
                  <a:pt x="906106" y="1122603"/>
                </a:lnTo>
                <a:lnTo>
                  <a:pt x="980757" y="1134833"/>
                </a:lnTo>
                <a:lnTo>
                  <a:pt x="961707" y="2035251"/>
                </a:lnTo>
                <a:lnTo>
                  <a:pt x="1214348" y="2035251"/>
                </a:lnTo>
                <a:lnTo>
                  <a:pt x="1245654" y="1122603"/>
                </a:lnTo>
                <a:lnTo>
                  <a:pt x="1268145" y="1122603"/>
                </a:lnTo>
                <a:lnTo>
                  <a:pt x="1299400" y="2035251"/>
                </a:lnTo>
                <a:lnTo>
                  <a:pt x="1552028" y="2035251"/>
                </a:lnTo>
                <a:lnTo>
                  <a:pt x="1533004" y="1134833"/>
                </a:lnTo>
                <a:lnTo>
                  <a:pt x="1615516" y="1122603"/>
                </a:lnTo>
                <a:lnTo>
                  <a:pt x="1579206" y="373570"/>
                </a:lnTo>
                <a:lnTo>
                  <a:pt x="1580972" y="373570"/>
                </a:lnTo>
                <a:lnTo>
                  <a:pt x="1657477" y="1094828"/>
                </a:lnTo>
                <a:lnTo>
                  <a:pt x="1829803" y="1075804"/>
                </a:lnTo>
                <a:close/>
              </a:path>
              <a:path w="2521585" h="2035809">
                <a:moveTo>
                  <a:pt x="2521356" y="936599"/>
                </a:moveTo>
                <a:lnTo>
                  <a:pt x="2416251" y="51473"/>
                </a:lnTo>
                <a:lnTo>
                  <a:pt x="2129675" y="7721"/>
                </a:lnTo>
                <a:lnTo>
                  <a:pt x="2065769" y="351840"/>
                </a:lnTo>
                <a:lnTo>
                  <a:pt x="2041652" y="49593"/>
                </a:lnTo>
                <a:lnTo>
                  <a:pt x="2072271" y="0"/>
                </a:lnTo>
                <a:lnTo>
                  <a:pt x="1955482" y="0"/>
                </a:lnTo>
                <a:lnTo>
                  <a:pt x="1986127" y="49542"/>
                </a:lnTo>
                <a:lnTo>
                  <a:pt x="1961934" y="351917"/>
                </a:lnTo>
                <a:lnTo>
                  <a:pt x="1898015" y="7721"/>
                </a:lnTo>
                <a:lnTo>
                  <a:pt x="1720126" y="34950"/>
                </a:lnTo>
                <a:lnTo>
                  <a:pt x="1756333" y="40411"/>
                </a:lnTo>
                <a:lnTo>
                  <a:pt x="1884426" y="1119276"/>
                </a:lnTo>
                <a:lnTo>
                  <a:pt x="1761159" y="1132801"/>
                </a:lnTo>
                <a:lnTo>
                  <a:pt x="1747202" y="1792224"/>
                </a:lnTo>
                <a:lnTo>
                  <a:pt x="1972576" y="1792224"/>
                </a:lnTo>
                <a:lnTo>
                  <a:pt x="2000440" y="978306"/>
                </a:lnTo>
                <a:lnTo>
                  <a:pt x="2020392" y="978306"/>
                </a:lnTo>
                <a:lnTo>
                  <a:pt x="2048344" y="1792224"/>
                </a:lnTo>
                <a:lnTo>
                  <a:pt x="2273731" y="1792224"/>
                </a:lnTo>
                <a:lnTo>
                  <a:pt x="2256701" y="989241"/>
                </a:lnTo>
                <a:lnTo>
                  <a:pt x="2330348" y="978306"/>
                </a:lnTo>
                <a:lnTo>
                  <a:pt x="2297925" y="310299"/>
                </a:lnTo>
                <a:lnTo>
                  <a:pt x="2299538" y="310299"/>
                </a:lnTo>
                <a:lnTo>
                  <a:pt x="2367788" y="953528"/>
                </a:lnTo>
                <a:lnTo>
                  <a:pt x="2521356" y="9365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  <p:sp>
        <p:nvSpPr>
          <p:cNvPr id="77" name="object 47">
            <a:extLst>
              <a:ext uri="{FF2B5EF4-FFF2-40B4-BE49-F238E27FC236}">
                <a16:creationId xmlns:a16="http://schemas.microsoft.com/office/drawing/2014/main" id="{9C3AC4DB-407D-9B42-A3B9-1D0819B1F7F7}"/>
              </a:ext>
            </a:extLst>
          </p:cNvPr>
          <p:cNvSpPr/>
          <p:nvPr/>
        </p:nvSpPr>
        <p:spPr>
          <a:xfrm>
            <a:off x="11271019" y="5342174"/>
            <a:ext cx="103759" cy="132770"/>
          </a:xfrm>
          <a:custGeom>
            <a:avLst/>
            <a:gdLst/>
            <a:ahLst/>
            <a:cxnLst/>
            <a:rect l="l" t="t" r="r" b="b"/>
            <a:pathLst>
              <a:path w="384175" h="468629">
                <a:moveTo>
                  <a:pt x="192140" y="0"/>
                </a:moveTo>
                <a:lnTo>
                  <a:pt x="149971" y="4977"/>
                </a:lnTo>
                <a:lnTo>
                  <a:pt x="110263" y="19480"/>
                </a:lnTo>
                <a:lnTo>
                  <a:pt x="74482" y="42867"/>
                </a:lnTo>
                <a:lnTo>
                  <a:pt x="44098" y="74496"/>
                </a:lnTo>
                <a:lnTo>
                  <a:pt x="20577" y="113722"/>
                </a:lnTo>
                <a:lnTo>
                  <a:pt x="5389" y="159905"/>
                </a:lnTo>
                <a:lnTo>
                  <a:pt x="0" y="212401"/>
                </a:lnTo>
                <a:lnTo>
                  <a:pt x="4149" y="260549"/>
                </a:lnTo>
                <a:lnTo>
                  <a:pt x="15942" y="307002"/>
                </a:lnTo>
                <a:lnTo>
                  <a:pt x="34395" y="350305"/>
                </a:lnTo>
                <a:lnTo>
                  <a:pt x="58524" y="389001"/>
                </a:lnTo>
                <a:lnTo>
                  <a:pt x="87347" y="421633"/>
                </a:lnTo>
                <a:lnTo>
                  <a:pt x="119879" y="446745"/>
                </a:lnTo>
                <a:lnTo>
                  <a:pt x="155138" y="462880"/>
                </a:lnTo>
                <a:lnTo>
                  <a:pt x="192140" y="468582"/>
                </a:lnTo>
                <a:lnTo>
                  <a:pt x="229111" y="462880"/>
                </a:lnTo>
                <a:lnTo>
                  <a:pt x="264345" y="446745"/>
                </a:lnTo>
                <a:lnTo>
                  <a:pt x="296859" y="421633"/>
                </a:lnTo>
                <a:lnTo>
                  <a:pt x="325669" y="389001"/>
                </a:lnTo>
                <a:lnTo>
                  <a:pt x="349790" y="350305"/>
                </a:lnTo>
                <a:lnTo>
                  <a:pt x="368237" y="307002"/>
                </a:lnTo>
                <a:lnTo>
                  <a:pt x="380027" y="260549"/>
                </a:lnTo>
                <a:lnTo>
                  <a:pt x="384176" y="212401"/>
                </a:lnTo>
                <a:lnTo>
                  <a:pt x="378788" y="159905"/>
                </a:lnTo>
                <a:lnTo>
                  <a:pt x="363603" y="113722"/>
                </a:lnTo>
                <a:lnTo>
                  <a:pt x="340089" y="74496"/>
                </a:lnTo>
                <a:lnTo>
                  <a:pt x="309717" y="42867"/>
                </a:lnTo>
                <a:lnTo>
                  <a:pt x="273956" y="19480"/>
                </a:lnTo>
                <a:lnTo>
                  <a:pt x="234274" y="4977"/>
                </a:lnTo>
                <a:lnTo>
                  <a:pt x="19214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0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40"/>
          <p:cNvGrpSpPr/>
          <p:nvPr/>
        </p:nvGrpSpPr>
        <p:grpSpPr>
          <a:xfrm>
            <a:off x="4035910" y="341602"/>
            <a:ext cx="5195676" cy="6427498"/>
            <a:chOff x="7204569" y="437667"/>
            <a:chExt cx="8568055" cy="10599420"/>
          </a:xfrm>
        </p:grpSpPr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4569" y="437667"/>
              <a:ext cx="8567495" cy="1059939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0675" y="1732405"/>
              <a:ext cx="726285" cy="62532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3773582" y="3876604"/>
              <a:ext cx="271780" cy="172720"/>
            </a:xfrm>
            <a:custGeom>
              <a:avLst/>
              <a:gdLst/>
              <a:ahLst/>
              <a:cxnLst/>
              <a:rect l="l" t="t" r="r" b="b"/>
              <a:pathLst>
                <a:path w="271780" h="172720">
                  <a:moveTo>
                    <a:pt x="271195" y="17094"/>
                  </a:moveTo>
                  <a:lnTo>
                    <a:pt x="271170" y="16129"/>
                  </a:lnTo>
                  <a:lnTo>
                    <a:pt x="271056" y="15621"/>
                  </a:lnTo>
                  <a:lnTo>
                    <a:pt x="270967" y="15036"/>
                  </a:lnTo>
                  <a:lnTo>
                    <a:pt x="268312" y="15621"/>
                  </a:lnTo>
                  <a:lnTo>
                    <a:pt x="270916" y="14859"/>
                  </a:lnTo>
                  <a:lnTo>
                    <a:pt x="264502" y="7721"/>
                  </a:lnTo>
                  <a:lnTo>
                    <a:pt x="258432" y="5435"/>
                  </a:lnTo>
                  <a:lnTo>
                    <a:pt x="252742" y="3276"/>
                  </a:lnTo>
                  <a:lnTo>
                    <a:pt x="236829" y="914"/>
                  </a:lnTo>
                  <a:lnTo>
                    <a:pt x="191363" y="1447"/>
                  </a:lnTo>
                  <a:lnTo>
                    <a:pt x="141795" y="13322"/>
                  </a:lnTo>
                  <a:lnTo>
                    <a:pt x="113779" y="34569"/>
                  </a:lnTo>
                  <a:lnTo>
                    <a:pt x="104660" y="41236"/>
                  </a:lnTo>
                  <a:lnTo>
                    <a:pt x="96520" y="44869"/>
                  </a:lnTo>
                  <a:lnTo>
                    <a:pt x="91821" y="45529"/>
                  </a:lnTo>
                  <a:lnTo>
                    <a:pt x="91821" y="159080"/>
                  </a:lnTo>
                  <a:lnTo>
                    <a:pt x="90754" y="159981"/>
                  </a:lnTo>
                  <a:lnTo>
                    <a:pt x="83972" y="163918"/>
                  </a:lnTo>
                  <a:lnTo>
                    <a:pt x="77279" y="166166"/>
                  </a:lnTo>
                  <a:lnTo>
                    <a:pt x="72009" y="166725"/>
                  </a:lnTo>
                  <a:lnTo>
                    <a:pt x="91821" y="159080"/>
                  </a:lnTo>
                  <a:lnTo>
                    <a:pt x="91821" y="45529"/>
                  </a:lnTo>
                  <a:lnTo>
                    <a:pt x="54279" y="37833"/>
                  </a:lnTo>
                  <a:lnTo>
                    <a:pt x="43370" y="34251"/>
                  </a:lnTo>
                  <a:lnTo>
                    <a:pt x="34975" y="31597"/>
                  </a:lnTo>
                  <a:lnTo>
                    <a:pt x="26974" y="29591"/>
                  </a:lnTo>
                  <a:lnTo>
                    <a:pt x="19913" y="28816"/>
                  </a:lnTo>
                  <a:lnTo>
                    <a:pt x="10680" y="31267"/>
                  </a:lnTo>
                  <a:lnTo>
                    <a:pt x="4508" y="38938"/>
                  </a:lnTo>
                  <a:lnTo>
                    <a:pt x="1066" y="52425"/>
                  </a:lnTo>
                  <a:lnTo>
                    <a:pt x="0" y="72301"/>
                  </a:lnTo>
                  <a:lnTo>
                    <a:pt x="5740" y="105575"/>
                  </a:lnTo>
                  <a:lnTo>
                    <a:pt x="20993" y="137833"/>
                  </a:lnTo>
                  <a:lnTo>
                    <a:pt x="43408" y="162318"/>
                  </a:lnTo>
                  <a:lnTo>
                    <a:pt x="70675" y="172300"/>
                  </a:lnTo>
                  <a:lnTo>
                    <a:pt x="70827" y="172300"/>
                  </a:lnTo>
                  <a:lnTo>
                    <a:pt x="78574" y="171450"/>
                  </a:lnTo>
                  <a:lnTo>
                    <a:pt x="86309" y="168846"/>
                  </a:lnTo>
                  <a:lnTo>
                    <a:pt x="89700" y="166865"/>
                  </a:lnTo>
                  <a:lnTo>
                    <a:pt x="93967" y="164388"/>
                  </a:lnTo>
                  <a:lnTo>
                    <a:pt x="135648" y="128981"/>
                  </a:lnTo>
                  <a:lnTo>
                    <a:pt x="223215" y="65747"/>
                  </a:lnTo>
                  <a:lnTo>
                    <a:pt x="257035" y="37985"/>
                  </a:lnTo>
                  <a:lnTo>
                    <a:pt x="271195" y="17094"/>
                  </a:lnTo>
                  <a:close/>
                </a:path>
              </a:pathLst>
            </a:custGeom>
            <a:solidFill>
              <a:srgbClr val="6E5863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7" name="object 17"/>
          <p:cNvSpPr/>
          <p:nvPr/>
        </p:nvSpPr>
        <p:spPr>
          <a:xfrm>
            <a:off x="6940062" y="1549296"/>
            <a:ext cx="1313070" cy="3226071"/>
          </a:xfrm>
          <a:custGeom>
            <a:avLst/>
            <a:gdLst/>
            <a:ahLst/>
            <a:cxnLst/>
            <a:rect l="l" t="t" r="r" b="b"/>
            <a:pathLst>
              <a:path w="2165350" h="5320030">
                <a:moveTo>
                  <a:pt x="2165075" y="0"/>
                </a:moveTo>
                <a:lnTo>
                  <a:pt x="0" y="5319984"/>
                </a:lnTo>
              </a:path>
            </a:pathLst>
          </a:custGeom>
          <a:ln w="20941">
            <a:solidFill>
              <a:srgbClr val="B6D1D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A905F635-AA1E-EE2B-8137-FCF3B7DD4724}"/>
              </a:ext>
            </a:extLst>
          </p:cNvPr>
          <p:cNvCxnSpPr>
            <a:cxnSpLocks/>
          </p:cNvCxnSpPr>
          <p:nvPr/>
        </p:nvCxnSpPr>
        <p:spPr>
          <a:xfrm flipH="1" flipV="1">
            <a:off x="3572116" y="1739147"/>
            <a:ext cx="1076084" cy="80128"/>
          </a:xfrm>
          <a:prstGeom prst="line">
            <a:avLst/>
          </a:prstGeom>
          <a:ln w="2095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8882725" y="3555036"/>
            <a:ext cx="1590702" cy="625345"/>
          </a:xfrm>
          <a:custGeom>
            <a:avLst/>
            <a:gdLst/>
            <a:ahLst/>
            <a:cxnLst/>
            <a:rect l="l" t="t" r="r" b="b"/>
            <a:pathLst>
              <a:path w="2623184" h="1031240">
                <a:moveTo>
                  <a:pt x="2623019" y="0"/>
                </a:moveTo>
                <a:lnTo>
                  <a:pt x="0" y="1030712"/>
                </a:lnTo>
              </a:path>
            </a:pathLst>
          </a:custGeom>
          <a:ln w="20941">
            <a:solidFill>
              <a:srgbClr val="627A8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8880398" y="5736862"/>
            <a:ext cx="1346571" cy="191762"/>
          </a:xfrm>
          <a:custGeom>
            <a:avLst/>
            <a:gdLst/>
            <a:ahLst/>
            <a:cxnLst/>
            <a:rect l="l" t="t" r="r" b="b"/>
            <a:pathLst>
              <a:path w="2220594" h="316229">
                <a:moveTo>
                  <a:pt x="2220016" y="0"/>
                </a:moveTo>
                <a:lnTo>
                  <a:pt x="0" y="316053"/>
                </a:lnTo>
              </a:path>
            </a:pathLst>
          </a:custGeom>
          <a:ln w="20941">
            <a:solidFill>
              <a:srgbClr val="6E586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553572" y="2260584"/>
            <a:ext cx="161342" cy="162112"/>
          </a:xfrm>
          <a:custGeom>
            <a:avLst/>
            <a:gdLst/>
            <a:ahLst/>
            <a:cxnLst/>
            <a:rect l="l" t="t" r="r" b="b"/>
            <a:pathLst>
              <a:path w="266065" h="267335">
                <a:moveTo>
                  <a:pt x="132749" y="0"/>
                </a:moveTo>
                <a:lnTo>
                  <a:pt x="90790" y="6810"/>
                </a:lnTo>
                <a:lnTo>
                  <a:pt x="54348" y="25774"/>
                </a:lnTo>
                <a:lnTo>
                  <a:pt x="25612" y="54692"/>
                </a:lnTo>
                <a:lnTo>
                  <a:pt x="6767" y="91363"/>
                </a:lnTo>
                <a:lnTo>
                  <a:pt x="0" y="133587"/>
                </a:lnTo>
                <a:lnTo>
                  <a:pt x="6767" y="175816"/>
                </a:lnTo>
                <a:lnTo>
                  <a:pt x="25612" y="212490"/>
                </a:lnTo>
                <a:lnTo>
                  <a:pt x="54348" y="241410"/>
                </a:lnTo>
                <a:lnTo>
                  <a:pt x="90790" y="260375"/>
                </a:lnTo>
                <a:lnTo>
                  <a:pt x="132749" y="267185"/>
                </a:lnTo>
                <a:lnTo>
                  <a:pt x="174709" y="260375"/>
                </a:lnTo>
                <a:lnTo>
                  <a:pt x="211150" y="241410"/>
                </a:lnTo>
                <a:lnTo>
                  <a:pt x="239887" y="212490"/>
                </a:lnTo>
                <a:lnTo>
                  <a:pt x="258732" y="175816"/>
                </a:lnTo>
                <a:lnTo>
                  <a:pt x="265499" y="133587"/>
                </a:lnTo>
                <a:lnTo>
                  <a:pt x="258732" y="91363"/>
                </a:lnTo>
                <a:lnTo>
                  <a:pt x="239887" y="54692"/>
                </a:lnTo>
                <a:lnTo>
                  <a:pt x="211150" y="25774"/>
                </a:lnTo>
                <a:lnTo>
                  <a:pt x="174709" y="6810"/>
                </a:lnTo>
                <a:lnTo>
                  <a:pt x="132749" y="0"/>
                </a:lnTo>
                <a:close/>
              </a:path>
            </a:pathLst>
          </a:custGeom>
          <a:solidFill>
            <a:srgbClr val="D6DAC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9265235" y="2215540"/>
            <a:ext cx="2175615" cy="2175615"/>
          </a:xfrm>
          <a:custGeom>
            <a:avLst/>
            <a:gdLst/>
            <a:ahLst/>
            <a:cxnLst/>
            <a:rect l="l" t="t" r="r" b="b"/>
            <a:pathLst>
              <a:path w="3587750" h="3587750">
                <a:moveTo>
                  <a:pt x="1793830" y="0"/>
                </a:moveTo>
                <a:lnTo>
                  <a:pt x="1745261" y="644"/>
                </a:lnTo>
                <a:lnTo>
                  <a:pt x="1697010" y="2568"/>
                </a:lnTo>
                <a:lnTo>
                  <a:pt x="1649095" y="5754"/>
                </a:lnTo>
                <a:lnTo>
                  <a:pt x="1601531" y="10186"/>
                </a:lnTo>
                <a:lnTo>
                  <a:pt x="1554334" y="15848"/>
                </a:lnTo>
                <a:lnTo>
                  <a:pt x="1507521" y="22724"/>
                </a:lnTo>
                <a:lnTo>
                  <a:pt x="1461109" y="30797"/>
                </a:lnTo>
                <a:lnTo>
                  <a:pt x="1415112" y="40051"/>
                </a:lnTo>
                <a:lnTo>
                  <a:pt x="1369548" y="50470"/>
                </a:lnTo>
                <a:lnTo>
                  <a:pt x="1324434" y="62037"/>
                </a:lnTo>
                <a:lnTo>
                  <a:pt x="1279784" y="74737"/>
                </a:lnTo>
                <a:lnTo>
                  <a:pt x="1235616" y="88553"/>
                </a:lnTo>
                <a:lnTo>
                  <a:pt x="1191945" y="103468"/>
                </a:lnTo>
                <a:lnTo>
                  <a:pt x="1148789" y="119467"/>
                </a:lnTo>
                <a:lnTo>
                  <a:pt x="1106163" y="136533"/>
                </a:lnTo>
                <a:lnTo>
                  <a:pt x="1064083" y="154651"/>
                </a:lnTo>
                <a:lnTo>
                  <a:pt x="1022566" y="173802"/>
                </a:lnTo>
                <a:lnTo>
                  <a:pt x="981628" y="193973"/>
                </a:lnTo>
                <a:lnTo>
                  <a:pt x="941286" y="215145"/>
                </a:lnTo>
                <a:lnTo>
                  <a:pt x="901555" y="237303"/>
                </a:lnTo>
                <a:lnTo>
                  <a:pt x="862452" y="260431"/>
                </a:lnTo>
                <a:lnTo>
                  <a:pt x="823993" y="284512"/>
                </a:lnTo>
                <a:lnTo>
                  <a:pt x="786195" y="309530"/>
                </a:lnTo>
                <a:lnTo>
                  <a:pt x="749073" y="335469"/>
                </a:lnTo>
                <a:lnTo>
                  <a:pt x="712645" y="362312"/>
                </a:lnTo>
                <a:lnTo>
                  <a:pt x="676925" y="390044"/>
                </a:lnTo>
                <a:lnTo>
                  <a:pt x="641931" y="418648"/>
                </a:lnTo>
                <a:lnTo>
                  <a:pt x="607679" y="448107"/>
                </a:lnTo>
                <a:lnTo>
                  <a:pt x="574185" y="478405"/>
                </a:lnTo>
                <a:lnTo>
                  <a:pt x="541465" y="509527"/>
                </a:lnTo>
                <a:lnTo>
                  <a:pt x="509536" y="541456"/>
                </a:lnTo>
                <a:lnTo>
                  <a:pt x="478414" y="574175"/>
                </a:lnTo>
                <a:lnTo>
                  <a:pt x="448115" y="607669"/>
                </a:lnTo>
                <a:lnTo>
                  <a:pt x="418655" y="641921"/>
                </a:lnTo>
                <a:lnTo>
                  <a:pt x="390051" y="676914"/>
                </a:lnTo>
                <a:lnTo>
                  <a:pt x="362319" y="712634"/>
                </a:lnTo>
                <a:lnTo>
                  <a:pt x="335475" y="749062"/>
                </a:lnTo>
                <a:lnTo>
                  <a:pt x="309536" y="786183"/>
                </a:lnTo>
                <a:lnTo>
                  <a:pt x="284518" y="823981"/>
                </a:lnTo>
                <a:lnTo>
                  <a:pt x="260436" y="862440"/>
                </a:lnTo>
                <a:lnTo>
                  <a:pt x="237308" y="901543"/>
                </a:lnTo>
                <a:lnTo>
                  <a:pt x="215149" y="941273"/>
                </a:lnTo>
                <a:lnTo>
                  <a:pt x="193977" y="981616"/>
                </a:lnTo>
                <a:lnTo>
                  <a:pt x="173806" y="1022553"/>
                </a:lnTo>
                <a:lnTo>
                  <a:pt x="154654" y="1064070"/>
                </a:lnTo>
                <a:lnTo>
                  <a:pt x="136536" y="1106149"/>
                </a:lnTo>
                <a:lnTo>
                  <a:pt x="119470" y="1148776"/>
                </a:lnTo>
                <a:lnTo>
                  <a:pt x="103471" y="1191932"/>
                </a:lnTo>
                <a:lnTo>
                  <a:pt x="88555" y="1235603"/>
                </a:lnTo>
                <a:lnTo>
                  <a:pt x="74739" y="1279771"/>
                </a:lnTo>
                <a:lnTo>
                  <a:pt x="62039" y="1324420"/>
                </a:lnTo>
                <a:lnTo>
                  <a:pt x="50471" y="1369535"/>
                </a:lnTo>
                <a:lnTo>
                  <a:pt x="40052" y="1415099"/>
                </a:lnTo>
                <a:lnTo>
                  <a:pt x="30797" y="1461096"/>
                </a:lnTo>
                <a:lnTo>
                  <a:pt x="22724" y="1507509"/>
                </a:lnTo>
                <a:lnTo>
                  <a:pt x="15848" y="1554322"/>
                </a:lnTo>
                <a:lnTo>
                  <a:pt x="10186" y="1601518"/>
                </a:lnTo>
                <a:lnTo>
                  <a:pt x="5754" y="1649083"/>
                </a:lnTo>
                <a:lnTo>
                  <a:pt x="2568" y="1696999"/>
                </a:lnTo>
                <a:lnTo>
                  <a:pt x="644" y="1745250"/>
                </a:lnTo>
                <a:lnTo>
                  <a:pt x="0" y="1793819"/>
                </a:lnTo>
                <a:lnTo>
                  <a:pt x="644" y="1842388"/>
                </a:lnTo>
                <a:lnTo>
                  <a:pt x="2568" y="1890639"/>
                </a:lnTo>
                <a:lnTo>
                  <a:pt x="5754" y="1938554"/>
                </a:lnTo>
                <a:lnTo>
                  <a:pt x="10186" y="1986118"/>
                </a:lnTo>
                <a:lnTo>
                  <a:pt x="15848" y="2033315"/>
                </a:lnTo>
                <a:lnTo>
                  <a:pt x="22724" y="2080128"/>
                </a:lnTo>
                <a:lnTo>
                  <a:pt x="30797" y="2126540"/>
                </a:lnTo>
                <a:lnTo>
                  <a:pt x="40052" y="2172537"/>
                </a:lnTo>
                <a:lnTo>
                  <a:pt x="50471" y="2218100"/>
                </a:lnTo>
                <a:lnTo>
                  <a:pt x="62039" y="2263215"/>
                </a:lnTo>
                <a:lnTo>
                  <a:pt x="74739" y="2307865"/>
                </a:lnTo>
                <a:lnTo>
                  <a:pt x="88555" y="2352033"/>
                </a:lnTo>
                <a:lnTo>
                  <a:pt x="103471" y="2395703"/>
                </a:lnTo>
                <a:lnTo>
                  <a:pt x="119470" y="2438860"/>
                </a:lnTo>
                <a:lnTo>
                  <a:pt x="136536" y="2481486"/>
                </a:lnTo>
                <a:lnTo>
                  <a:pt x="154654" y="2523566"/>
                </a:lnTo>
                <a:lnTo>
                  <a:pt x="173806" y="2565083"/>
                </a:lnTo>
                <a:lnTo>
                  <a:pt x="193977" y="2606021"/>
                </a:lnTo>
                <a:lnTo>
                  <a:pt x="215149" y="2646363"/>
                </a:lnTo>
                <a:lnTo>
                  <a:pt x="237308" y="2686094"/>
                </a:lnTo>
                <a:lnTo>
                  <a:pt x="260436" y="2725197"/>
                </a:lnTo>
                <a:lnTo>
                  <a:pt x="284518" y="2763656"/>
                </a:lnTo>
                <a:lnTo>
                  <a:pt x="309536" y="2801454"/>
                </a:lnTo>
                <a:lnTo>
                  <a:pt x="335475" y="2838576"/>
                </a:lnTo>
                <a:lnTo>
                  <a:pt x="362319" y="2875004"/>
                </a:lnTo>
                <a:lnTo>
                  <a:pt x="390051" y="2910724"/>
                </a:lnTo>
                <a:lnTo>
                  <a:pt x="418655" y="2945718"/>
                </a:lnTo>
                <a:lnTo>
                  <a:pt x="448115" y="2979970"/>
                </a:lnTo>
                <a:lnTo>
                  <a:pt x="478414" y="3013464"/>
                </a:lnTo>
                <a:lnTo>
                  <a:pt x="509536" y="3046183"/>
                </a:lnTo>
                <a:lnTo>
                  <a:pt x="541465" y="3078113"/>
                </a:lnTo>
                <a:lnTo>
                  <a:pt x="574185" y="3109235"/>
                </a:lnTo>
                <a:lnTo>
                  <a:pt x="607679" y="3139534"/>
                </a:lnTo>
                <a:lnTo>
                  <a:pt x="641931" y="3168994"/>
                </a:lnTo>
                <a:lnTo>
                  <a:pt x="676925" y="3197598"/>
                </a:lnTo>
                <a:lnTo>
                  <a:pt x="712645" y="3225330"/>
                </a:lnTo>
                <a:lnTo>
                  <a:pt x="749073" y="3252173"/>
                </a:lnTo>
                <a:lnTo>
                  <a:pt x="786195" y="3278113"/>
                </a:lnTo>
                <a:lnTo>
                  <a:pt x="823993" y="3303131"/>
                </a:lnTo>
                <a:lnTo>
                  <a:pt x="862452" y="3327213"/>
                </a:lnTo>
                <a:lnTo>
                  <a:pt x="901555" y="3350341"/>
                </a:lnTo>
                <a:lnTo>
                  <a:pt x="941286" y="3372500"/>
                </a:lnTo>
                <a:lnTo>
                  <a:pt x="981628" y="3393672"/>
                </a:lnTo>
                <a:lnTo>
                  <a:pt x="1022566" y="3413843"/>
                </a:lnTo>
                <a:lnTo>
                  <a:pt x="1064083" y="3432995"/>
                </a:lnTo>
                <a:lnTo>
                  <a:pt x="1106163" y="3451113"/>
                </a:lnTo>
                <a:lnTo>
                  <a:pt x="1148789" y="3468179"/>
                </a:lnTo>
                <a:lnTo>
                  <a:pt x="1191945" y="3484178"/>
                </a:lnTo>
                <a:lnTo>
                  <a:pt x="1235616" y="3499094"/>
                </a:lnTo>
                <a:lnTo>
                  <a:pt x="1279784" y="3512910"/>
                </a:lnTo>
                <a:lnTo>
                  <a:pt x="1324434" y="3525610"/>
                </a:lnTo>
                <a:lnTo>
                  <a:pt x="1369548" y="3537178"/>
                </a:lnTo>
                <a:lnTo>
                  <a:pt x="1415112" y="3547597"/>
                </a:lnTo>
                <a:lnTo>
                  <a:pt x="1461109" y="3556852"/>
                </a:lnTo>
                <a:lnTo>
                  <a:pt x="1507521" y="3564925"/>
                </a:lnTo>
                <a:lnTo>
                  <a:pt x="1554334" y="3571801"/>
                </a:lnTo>
                <a:lnTo>
                  <a:pt x="1601531" y="3577463"/>
                </a:lnTo>
                <a:lnTo>
                  <a:pt x="1649095" y="3581895"/>
                </a:lnTo>
                <a:lnTo>
                  <a:pt x="1697010" y="3585081"/>
                </a:lnTo>
                <a:lnTo>
                  <a:pt x="1745261" y="3587005"/>
                </a:lnTo>
                <a:lnTo>
                  <a:pt x="1793830" y="3587649"/>
                </a:lnTo>
                <a:lnTo>
                  <a:pt x="1842399" y="3587005"/>
                </a:lnTo>
                <a:lnTo>
                  <a:pt x="1890649" y="3585081"/>
                </a:lnTo>
                <a:lnTo>
                  <a:pt x="1938565" y="3581895"/>
                </a:lnTo>
                <a:lnTo>
                  <a:pt x="1986129" y="3577463"/>
                </a:lnTo>
                <a:lnTo>
                  <a:pt x="2033325" y="3571801"/>
                </a:lnTo>
                <a:lnTo>
                  <a:pt x="2080138" y="3564925"/>
                </a:lnTo>
                <a:lnTo>
                  <a:pt x="2126551" y="3556852"/>
                </a:lnTo>
                <a:lnTo>
                  <a:pt x="2172547" y="3547597"/>
                </a:lnTo>
                <a:lnTo>
                  <a:pt x="2218111" y="3537178"/>
                </a:lnTo>
                <a:lnTo>
                  <a:pt x="2263226" y="3525610"/>
                </a:lnTo>
                <a:lnTo>
                  <a:pt x="2307875" y="3512910"/>
                </a:lnTo>
                <a:lnTo>
                  <a:pt x="2352043" y="3499094"/>
                </a:lnTo>
                <a:lnTo>
                  <a:pt x="2395714" y="3484178"/>
                </a:lnTo>
                <a:lnTo>
                  <a:pt x="2438870" y="3468179"/>
                </a:lnTo>
                <a:lnTo>
                  <a:pt x="2481497" y="3451113"/>
                </a:lnTo>
                <a:lnTo>
                  <a:pt x="2523576" y="3432995"/>
                </a:lnTo>
                <a:lnTo>
                  <a:pt x="2565093" y="3413843"/>
                </a:lnTo>
                <a:lnTo>
                  <a:pt x="2606031" y="3393672"/>
                </a:lnTo>
                <a:lnTo>
                  <a:pt x="2646373" y="3372500"/>
                </a:lnTo>
                <a:lnTo>
                  <a:pt x="2686104" y="3350341"/>
                </a:lnTo>
                <a:lnTo>
                  <a:pt x="2725207" y="3327213"/>
                </a:lnTo>
                <a:lnTo>
                  <a:pt x="2763666" y="3303131"/>
                </a:lnTo>
                <a:lnTo>
                  <a:pt x="2801464" y="3278113"/>
                </a:lnTo>
                <a:lnTo>
                  <a:pt x="2838586" y="3252173"/>
                </a:lnTo>
                <a:lnTo>
                  <a:pt x="2875015" y="3225330"/>
                </a:lnTo>
                <a:lnTo>
                  <a:pt x="2910734" y="3197598"/>
                </a:lnTo>
                <a:lnTo>
                  <a:pt x="2945728" y="3168994"/>
                </a:lnTo>
                <a:lnTo>
                  <a:pt x="2979980" y="3139534"/>
                </a:lnTo>
                <a:lnTo>
                  <a:pt x="3013474" y="3109235"/>
                </a:lnTo>
                <a:lnTo>
                  <a:pt x="3046194" y="3078113"/>
                </a:lnTo>
                <a:lnTo>
                  <a:pt x="3078123" y="3046183"/>
                </a:lnTo>
                <a:lnTo>
                  <a:pt x="3109245" y="3013464"/>
                </a:lnTo>
                <a:lnTo>
                  <a:pt x="3139544" y="2979970"/>
                </a:lnTo>
                <a:lnTo>
                  <a:pt x="3169004" y="2945718"/>
                </a:lnTo>
                <a:lnTo>
                  <a:pt x="3197608" y="2910724"/>
                </a:lnTo>
                <a:lnTo>
                  <a:pt x="3225340" y="2875004"/>
                </a:lnTo>
                <a:lnTo>
                  <a:pt x="3252184" y="2838576"/>
                </a:lnTo>
                <a:lnTo>
                  <a:pt x="3278123" y="2801454"/>
                </a:lnTo>
                <a:lnTo>
                  <a:pt x="3303142" y="2763656"/>
                </a:lnTo>
                <a:lnTo>
                  <a:pt x="3327223" y="2725197"/>
                </a:lnTo>
                <a:lnTo>
                  <a:pt x="3350351" y="2686094"/>
                </a:lnTo>
                <a:lnTo>
                  <a:pt x="3372510" y="2646363"/>
                </a:lnTo>
                <a:lnTo>
                  <a:pt x="3393683" y="2606021"/>
                </a:lnTo>
                <a:lnTo>
                  <a:pt x="3413853" y="2565083"/>
                </a:lnTo>
                <a:lnTo>
                  <a:pt x="3433005" y="2523566"/>
                </a:lnTo>
                <a:lnTo>
                  <a:pt x="3451123" y="2481486"/>
                </a:lnTo>
                <a:lnTo>
                  <a:pt x="3468190" y="2438860"/>
                </a:lnTo>
                <a:lnTo>
                  <a:pt x="3484189" y="2395703"/>
                </a:lnTo>
                <a:lnTo>
                  <a:pt x="3499105" y="2352033"/>
                </a:lnTo>
                <a:lnTo>
                  <a:pt x="3512921" y="2307865"/>
                </a:lnTo>
                <a:lnTo>
                  <a:pt x="3525621" y="2263215"/>
                </a:lnTo>
                <a:lnTo>
                  <a:pt x="3537189" y="2218100"/>
                </a:lnTo>
                <a:lnTo>
                  <a:pt x="3547608" y="2172537"/>
                </a:lnTo>
                <a:lnTo>
                  <a:pt x="3556862" y="2126540"/>
                </a:lnTo>
                <a:lnTo>
                  <a:pt x="3564935" y="2080128"/>
                </a:lnTo>
                <a:lnTo>
                  <a:pt x="3571811" y="2033315"/>
                </a:lnTo>
                <a:lnTo>
                  <a:pt x="3577473" y="1986118"/>
                </a:lnTo>
                <a:lnTo>
                  <a:pt x="3581906" y="1938554"/>
                </a:lnTo>
                <a:lnTo>
                  <a:pt x="3585092" y="1890639"/>
                </a:lnTo>
                <a:lnTo>
                  <a:pt x="3587015" y="1842388"/>
                </a:lnTo>
                <a:lnTo>
                  <a:pt x="3587660" y="1793819"/>
                </a:lnTo>
                <a:lnTo>
                  <a:pt x="3587015" y="1745250"/>
                </a:lnTo>
                <a:lnTo>
                  <a:pt x="3585092" y="1696999"/>
                </a:lnTo>
                <a:lnTo>
                  <a:pt x="3581906" y="1649083"/>
                </a:lnTo>
                <a:lnTo>
                  <a:pt x="3577473" y="1601518"/>
                </a:lnTo>
                <a:lnTo>
                  <a:pt x="3571811" y="1554322"/>
                </a:lnTo>
                <a:lnTo>
                  <a:pt x="3564935" y="1507509"/>
                </a:lnTo>
                <a:lnTo>
                  <a:pt x="3556862" y="1461096"/>
                </a:lnTo>
                <a:lnTo>
                  <a:pt x="3547608" y="1415099"/>
                </a:lnTo>
                <a:lnTo>
                  <a:pt x="3537189" y="1369535"/>
                </a:lnTo>
                <a:lnTo>
                  <a:pt x="3525621" y="1324420"/>
                </a:lnTo>
                <a:lnTo>
                  <a:pt x="3512921" y="1279771"/>
                </a:lnTo>
                <a:lnTo>
                  <a:pt x="3499105" y="1235603"/>
                </a:lnTo>
                <a:lnTo>
                  <a:pt x="3484189" y="1191932"/>
                </a:lnTo>
                <a:lnTo>
                  <a:pt x="3468190" y="1148776"/>
                </a:lnTo>
                <a:lnTo>
                  <a:pt x="3451123" y="1106149"/>
                </a:lnTo>
                <a:lnTo>
                  <a:pt x="3433005" y="1064070"/>
                </a:lnTo>
                <a:lnTo>
                  <a:pt x="3413853" y="1022553"/>
                </a:lnTo>
                <a:lnTo>
                  <a:pt x="3393683" y="981616"/>
                </a:lnTo>
                <a:lnTo>
                  <a:pt x="3372510" y="941273"/>
                </a:lnTo>
                <a:lnTo>
                  <a:pt x="3350351" y="901543"/>
                </a:lnTo>
                <a:lnTo>
                  <a:pt x="3327223" y="862440"/>
                </a:lnTo>
                <a:lnTo>
                  <a:pt x="3303142" y="823981"/>
                </a:lnTo>
                <a:lnTo>
                  <a:pt x="3278123" y="786183"/>
                </a:lnTo>
                <a:lnTo>
                  <a:pt x="3252184" y="749062"/>
                </a:lnTo>
                <a:lnTo>
                  <a:pt x="3225340" y="712634"/>
                </a:lnTo>
                <a:lnTo>
                  <a:pt x="3197608" y="676914"/>
                </a:lnTo>
                <a:lnTo>
                  <a:pt x="3169004" y="641921"/>
                </a:lnTo>
                <a:lnTo>
                  <a:pt x="3139544" y="607669"/>
                </a:lnTo>
                <a:lnTo>
                  <a:pt x="3109245" y="574175"/>
                </a:lnTo>
                <a:lnTo>
                  <a:pt x="3078123" y="541456"/>
                </a:lnTo>
                <a:lnTo>
                  <a:pt x="3046194" y="509527"/>
                </a:lnTo>
                <a:lnTo>
                  <a:pt x="3013474" y="478405"/>
                </a:lnTo>
                <a:lnTo>
                  <a:pt x="2979980" y="448107"/>
                </a:lnTo>
                <a:lnTo>
                  <a:pt x="2945728" y="418648"/>
                </a:lnTo>
                <a:lnTo>
                  <a:pt x="2910734" y="390044"/>
                </a:lnTo>
                <a:lnTo>
                  <a:pt x="2875015" y="362312"/>
                </a:lnTo>
                <a:lnTo>
                  <a:pt x="2838586" y="335469"/>
                </a:lnTo>
                <a:lnTo>
                  <a:pt x="2801464" y="309530"/>
                </a:lnTo>
                <a:lnTo>
                  <a:pt x="2763666" y="284512"/>
                </a:lnTo>
                <a:lnTo>
                  <a:pt x="2725207" y="260431"/>
                </a:lnTo>
                <a:lnTo>
                  <a:pt x="2686104" y="237303"/>
                </a:lnTo>
                <a:lnTo>
                  <a:pt x="2646373" y="215145"/>
                </a:lnTo>
                <a:lnTo>
                  <a:pt x="2606031" y="193973"/>
                </a:lnTo>
                <a:lnTo>
                  <a:pt x="2565093" y="173802"/>
                </a:lnTo>
                <a:lnTo>
                  <a:pt x="2523576" y="154651"/>
                </a:lnTo>
                <a:lnTo>
                  <a:pt x="2481497" y="136533"/>
                </a:lnTo>
                <a:lnTo>
                  <a:pt x="2438870" y="119467"/>
                </a:lnTo>
                <a:lnTo>
                  <a:pt x="2395714" y="103468"/>
                </a:lnTo>
                <a:lnTo>
                  <a:pt x="2352043" y="88553"/>
                </a:lnTo>
                <a:lnTo>
                  <a:pt x="2307875" y="74737"/>
                </a:lnTo>
                <a:lnTo>
                  <a:pt x="2263226" y="62037"/>
                </a:lnTo>
                <a:lnTo>
                  <a:pt x="2218111" y="50470"/>
                </a:lnTo>
                <a:lnTo>
                  <a:pt x="2172547" y="40051"/>
                </a:lnTo>
                <a:lnTo>
                  <a:pt x="2126551" y="30797"/>
                </a:lnTo>
                <a:lnTo>
                  <a:pt x="2080138" y="22724"/>
                </a:lnTo>
                <a:lnTo>
                  <a:pt x="2033325" y="15848"/>
                </a:lnTo>
                <a:lnTo>
                  <a:pt x="1986129" y="10186"/>
                </a:lnTo>
                <a:lnTo>
                  <a:pt x="1938565" y="5754"/>
                </a:lnTo>
                <a:lnTo>
                  <a:pt x="1890649" y="2568"/>
                </a:lnTo>
                <a:lnTo>
                  <a:pt x="1842399" y="644"/>
                </a:lnTo>
                <a:lnTo>
                  <a:pt x="1793830" y="0"/>
                </a:lnTo>
                <a:close/>
              </a:path>
            </a:pathLst>
          </a:custGeom>
          <a:solidFill>
            <a:srgbClr val="627A8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553572" y="3528638"/>
            <a:ext cx="161342" cy="162112"/>
          </a:xfrm>
          <a:custGeom>
            <a:avLst/>
            <a:gdLst/>
            <a:ahLst/>
            <a:cxnLst/>
            <a:rect l="l" t="t" r="r" b="b"/>
            <a:pathLst>
              <a:path w="266065" h="267334">
                <a:moveTo>
                  <a:pt x="132749" y="0"/>
                </a:moveTo>
                <a:lnTo>
                  <a:pt x="90790" y="6810"/>
                </a:lnTo>
                <a:lnTo>
                  <a:pt x="54348" y="25774"/>
                </a:lnTo>
                <a:lnTo>
                  <a:pt x="25612" y="54692"/>
                </a:lnTo>
                <a:lnTo>
                  <a:pt x="6767" y="91363"/>
                </a:lnTo>
                <a:lnTo>
                  <a:pt x="0" y="133587"/>
                </a:lnTo>
                <a:lnTo>
                  <a:pt x="6767" y="175816"/>
                </a:lnTo>
                <a:lnTo>
                  <a:pt x="25612" y="212490"/>
                </a:lnTo>
                <a:lnTo>
                  <a:pt x="54348" y="241410"/>
                </a:lnTo>
                <a:lnTo>
                  <a:pt x="90790" y="260375"/>
                </a:lnTo>
                <a:lnTo>
                  <a:pt x="132749" y="267185"/>
                </a:lnTo>
                <a:lnTo>
                  <a:pt x="174709" y="260375"/>
                </a:lnTo>
                <a:lnTo>
                  <a:pt x="211150" y="241410"/>
                </a:lnTo>
                <a:lnTo>
                  <a:pt x="239887" y="212490"/>
                </a:lnTo>
                <a:lnTo>
                  <a:pt x="258732" y="175816"/>
                </a:lnTo>
                <a:lnTo>
                  <a:pt x="265499" y="133587"/>
                </a:lnTo>
                <a:lnTo>
                  <a:pt x="258732" y="91363"/>
                </a:lnTo>
                <a:lnTo>
                  <a:pt x="239887" y="54692"/>
                </a:lnTo>
                <a:lnTo>
                  <a:pt x="211150" y="25774"/>
                </a:lnTo>
                <a:lnTo>
                  <a:pt x="174709" y="6810"/>
                </a:lnTo>
                <a:lnTo>
                  <a:pt x="132749" y="0"/>
                </a:lnTo>
                <a:close/>
              </a:path>
            </a:pathLst>
          </a:custGeom>
          <a:solidFill>
            <a:srgbClr val="C6DAE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553572" y="2681620"/>
            <a:ext cx="161342" cy="162112"/>
          </a:xfrm>
          <a:custGeom>
            <a:avLst/>
            <a:gdLst/>
            <a:ahLst/>
            <a:cxnLst/>
            <a:rect l="l" t="t" r="r" b="b"/>
            <a:pathLst>
              <a:path w="266065" h="267334">
                <a:moveTo>
                  <a:pt x="132749" y="0"/>
                </a:moveTo>
                <a:lnTo>
                  <a:pt x="90790" y="6810"/>
                </a:lnTo>
                <a:lnTo>
                  <a:pt x="54348" y="25774"/>
                </a:lnTo>
                <a:lnTo>
                  <a:pt x="25612" y="54692"/>
                </a:lnTo>
                <a:lnTo>
                  <a:pt x="6767" y="91363"/>
                </a:lnTo>
                <a:lnTo>
                  <a:pt x="0" y="133587"/>
                </a:lnTo>
                <a:lnTo>
                  <a:pt x="6767" y="175816"/>
                </a:lnTo>
                <a:lnTo>
                  <a:pt x="25612" y="212490"/>
                </a:lnTo>
                <a:lnTo>
                  <a:pt x="54348" y="241410"/>
                </a:lnTo>
                <a:lnTo>
                  <a:pt x="90790" y="260375"/>
                </a:lnTo>
                <a:lnTo>
                  <a:pt x="132749" y="267185"/>
                </a:lnTo>
                <a:lnTo>
                  <a:pt x="174709" y="260375"/>
                </a:lnTo>
                <a:lnTo>
                  <a:pt x="211150" y="241410"/>
                </a:lnTo>
                <a:lnTo>
                  <a:pt x="239887" y="212490"/>
                </a:lnTo>
                <a:lnTo>
                  <a:pt x="258732" y="175816"/>
                </a:lnTo>
                <a:lnTo>
                  <a:pt x="265499" y="133587"/>
                </a:lnTo>
                <a:lnTo>
                  <a:pt x="258732" y="91363"/>
                </a:lnTo>
                <a:lnTo>
                  <a:pt x="239887" y="54692"/>
                </a:lnTo>
                <a:lnTo>
                  <a:pt x="211150" y="25774"/>
                </a:lnTo>
                <a:lnTo>
                  <a:pt x="174709" y="6810"/>
                </a:lnTo>
                <a:lnTo>
                  <a:pt x="132749" y="0"/>
                </a:lnTo>
                <a:close/>
              </a:path>
            </a:pathLst>
          </a:custGeom>
          <a:solidFill>
            <a:srgbClr val="ADBA8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553572" y="3949671"/>
            <a:ext cx="161342" cy="162112"/>
          </a:xfrm>
          <a:custGeom>
            <a:avLst/>
            <a:gdLst/>
            <a:ahLst/>
            <a:cxnLst/>
            <a:rect l="l" t="t" r="r" b="b"/>
            <a:pathLst>
              <a:path w="266065" h="267334">
                <a:moveTo>
                  <a:pt x="132749" y="0"/>
                </a:moveTo>
                <a:lnTo>
                  <a:pt x="90790" y="6810"/>
                </a:lnTo>
                <a:lnTo>
                  <a:pt x="54348" y="25774"/>
                </a:lnTo>
                <a:lnTo>
                  <a:pt x="25612" y="54692"/>
                </a:lnTo>
                <a:lnTo>
                  <a:pt x="6767" y="91363"/>
                </a:lnTo>
                <a:lnTo>
                  <a:pt x="0" y="133587"/>
                </a:lnTo>
                <a:lnTo>
                  <a:pt x="6767" y="175816"/>
                </a:lnTo>
                <a:lnTo>
                  <a:pt x="25612" y="212490"/>
                </a:lnTo>
                <a:lnTo>
                  <a:pt x="54348" y="241410"/>
                </a:lnTo>
                <a:lnTo>
                  <a:pt x="90790" y="260375"/>
                </a:lnTo>
                <a:lnTo>
                  <a:pt x="132749" y="267185"/>
                </a:lnTo>
                <a:lnTo>
                  <a:pt x="174709" y="260375"/>
                </a:lnTo>
                <a:lnTo>
                  <a:pt x="211150" y="241410"/>
                </a:lnTo>
                <a:lnTo>
                  <a:pt x="239887" y="212490"/>
                </a:lnTo>
                <a:lnTo>
                  <a:pt x="258732" y="175816"/>
                </a:lnTo>
                <a:lnTo>
                  <a:pt x="265499" y="133587"/>
                </a:lnTo>
                <a:lnTo>
                  <a:pt x="258732" y="91363"/>
                </a:lnTo>
                <a:lnTo>
                  <a:pt x="239887" y="54692"/>
                </a:lnTo>
                <a:lnTo>
                  <a:pt x="211150" y="25774"/>
                </a:lnTo>
                <a:lnTo>
                  <a:pt x="174709" y="6810"/>
                </a:lnTo>
                <a:lnTo>
                  <a:pt x="132749" y="0"/>
                </a:lnTo>
                <a:close/>
              </a:path>
            </a:pathLst>
          </a:custGeom>
          <a:solidFill>
            <a:srgbClr val="6E586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553572" y="3102656"/>
            <a:ext cx="161342" cy="162112"/>
          </a:xfrm>
          <a:custGeom>
            <a:avLst/>
            <a:gdLst/>
            <a:ahLst/>
            <a:cxnLst/>
            <a:rect l="l" t="t" r="r" b="b"/>
            <a:pathLst>
              <a:path w="266065" h="267334">
                <a:moveTo>
                  <a:pt x="132749" y="0"/>
                </a:moveTo>
                <a:lnTo>
                  <a:pt x="90790" y="6810"/>
                </a:lnTo>
                <a:lnTo>
                  <a:pt x="54348" y="25774"/>
                </a:lnTo>
                <a:lnTo>
                  <a:pt x="25612" y="54692"/>
                </a:lnTo>
                <a:lnTo>
                  <a:pt x="6767" y="91363"/>
                </a:lnTo>
                <a:lnTo>
                  <a:pt x="0" y="133587"/>
                </a:lnTo>
                <a:lnTo>
                  <a:pt x="6767" y="175816"/>
                </a:lnTo>
                <a:lnTo>
                  <a:pt x="25612" y="212490"/>
                </a:lnTo>
                <a:lnTo>
                  <a:pt x="54348" y="241410"/>
                </a:lnTo>
                <a:lnTo>
                  <a:pt x="90790" y="260375"/>
                </a:lnTo>
                <a:lnTo>
                  <a:pt x="132749" y="267185"/>
                </a:lnTo>
                <a:lnTo>
                  <a:pt x="174709" y="260375"/>
                </a:lnTo>
                <a:lnTo>
                  <a:pt x="211150" y="241410"/>
                </a:lnTo>
                <a:lnTo>
                  <a:pt x="239887" y="212490"/>
                </a:lnTo>
                <a:lnTo>
                  <a:pt x="258732" y="175816"/>
                </a:lnTo>
                <a:lnTo>
                  <a:pt x="265499" y="133587"/>
                </a:lnTo>
                <a:lnTo>
                  <a:pt x="258732" y="91363"/>
                </a:lnTo>
                <a:lnTo>
                  <a:pt x="239887" y="54692"/>
                </a:lnTo>
                <a:lnTo>
                  <a:pt x="211150" y="25774"/>
                </a:lnTo>
                <a:lnTo>
                  <a:pt x="174709" y="6810"/>
                </a:lnTo>
                <a:lnTo>
                  <a:pt x="132749" y="0"/>
                </a:lnTo>
                <a:close/>
              </a:path>
            </a:pathLst>
          </a:custGeom>
          <a:solidFill>
            <a:srgbClr val="8ABAC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553572" y="4370707"/>
            <a:ext cx="161342" cy="162112"/>
          </a:xfrm>
          <a:custGeom>
            <a:avLst/>
            <a:gdLst/>
            <a:ahLst/>
            <a:cxnLst/>
            <a:rect l="l" t="t" r="r" b="b"/>
            <a:pathLst>
              <a:path w="266065" h="267334">
                <a:moveTo>
                  <a:pt x="132749" y="0"/>
                </a:moveTo>
                <a:lnTo>
                  <a:pt x="90790" y="6810"/>
                </a:lnTo>
                <a:lnTo>
                  <a:pt x="54348" y="25774"/>
                </a:lnTo>
                <a:lnTo>
                  <a:pt x="25612" y="54692"/>
                </a:lnTo>
                <a:lnTo>
                  <a:pt x="6767" y="91363"/>
                </a:lnTo>
                <a:lnTo>
                  <a:pt x="0" y="133587"/>
                </a:lnTo>
                <a:lnTo>
                  <a:pt x="6767" y="175816"/>
                </a:lnTo>
                <a:lnTo>
                  <a:pt x="25612" y="212490"/>
                </a:lnTo>
                <a:lnTo>
                  <a:pt x="54348" y="241410"/>
                </a:lnTo>
                <a:lnTo>
                  <a:pt x="90790" y="260375"/>
                </a:lnTo>
                <a:lnTo>
                  <a:pt x="132749" y="267185"/>
                </a:lnTo>
                <a:lnTo>
                  <a:pt x="174709" y="260375"/>
                </a:lnTo>
                <a:lnTo>
                  <a:pt x="211150" y="241410"/>
                </a:lnTo>
                <a:lnTo>
                  <a:pt x="239887" y="212490"/>
                </a:lnTo>
                <a:lnTo>
                  <a:pt x="258732" y="175816"/>
                </a:lnTo>
                <a:lnTo>
                  <a:pt x="265499" y="133587"/>
                </a:lnTo>
                <a:lnTo>
                  <a:pt x="258732" y="91363"/>
                </a:lnTo>
                <a:lnTo>
                  <a:pt x="239887" y="54692"/>
                </a:lnTo>
                <a:lnTo>
                  <a:pt x="211150" y="25774"/>
                </a:lnTo>
                <a:lnTo>
                  <a:pt x="174709" y="6810"/>
                </a:lnTo>
                <a:lnTo>
                  <a:pt x="132749" y="0"/>
                </a:lnTo>
                <a:close/>
              </a:path>
            </a:pathLst>
          </a:custGeom>
          <a:solidFill>
            <a:srgbClr val="627A8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2391601" y="3528638"/>
            <a:ext cx="1271098" cy="1292662"/>
          </a:xfrm>
          <a:custGeom>
            <a:avLst/>
            <a:gdLst/>
            <a:ahLst/>
            <a:cxnLst/>
            <a:rect l="l" t="t" r="r" b="b"/>
            <a:pathLst>
              <a:path w="2096135" h="2131695">
                <a:moveTo>
                  <a:pt x="1047884" y="0"/>
                </a:moveTo>
                <a:lnTo>
                  <a:pt x="999918" y="1096"/>
                </a:lnTo>
                <a:lnTo>
                  <a:pt x="952506" y="4354"/>
                </a:lnTo>
                <a:lnTo>
                  <a:pt x="905693" y="9727"/>
                </a:lnTo>
                <a:lnTo>
                  <a:pt x="859527" y="17167"/>
                </a:lnTo>
                <a:lnTo>
                  <a:pt x="814052" y="26627"/>
                </a:lnTo>
                <a:lnTo>
                  <a:pt x="769316" y="38061"/>
                </a:lnTo>
                <a:lnTo>
                  <a:pt x="725365" y="51422"/>
                </a:lnTo>
                <a:lnTo>
                  <a:pt x="682245" y="66662"/>
                </a:lnTo>
                <a:lnTo>
                  <a:pt x="640002" y="83734"/>
                </a:lnTo>
                <a:lnTo>
                  <a:pt x="598682" y="102592"/>
                </a:lnTo>
                <a:lnTo>
                  <a:pt x="558333" y="123189"/>
                </a:lnTo>
                <a:lnTo>
                  <a:pt x="518999" y="145476"/>
                </a:lnTo>
                <a:lnTo>
                  <a:pt x="480727" y="169408"/>
                </a:lnTo>
                <a:lnTo>
                  <a:pt x="443564" y="194938"/>
                </a:lnTo>
                <a:lnTo>
                  <a:pt x="407555" y="222017"/>
                </a:lnTo>
                <a:lnTo>
                  <a:pt x="372747" y="250600"/>
                </a:lnTo>
                <a:lnTo>
                  <a:pt x="339187" y="280640"/>
                </a:lnTo>
                <a:lnTo>
                  <a:pt x="306919" y="312088"/>
                </a:lnTo>
                <a:lnTo>
                  <a:pt x="275992" y="344899"/>
                </a:lnTo>
                <a:lnTo>
                  <a:pt x="246450" y="379025"/>
                </a:lnTo>
                <a:lnTo>
                  <a:pt x="218341" y="414419"/>
                </a:lnTo>
                <a:lnTo>
                  <a:pt x="191710" y="451035"/>
                </a:lnTo>
                <a:lnTo>
                  <a:pt x="166603" y="488825"/>
                </a:lnTo>
                <a:lnTo>
                  <a:pt x="143067" y="527741"/>
                </a:lnTo>
                <a:lnTo>
                  <a:pt x="121149" y="567738"/>
                </a:lnTo>
                <a:lnTo>
                  <a:pt x="100894" y="608769"/>
                </a:lnTo>
                <a:lnTo>
                  <a:pt x="82348" y="650785"/>
                </a:lnTo>
                <a:lnTo>
                  <a:pt x="65558" y="693740"/>
                </a:lnTo>
                <a:lnTo>
                  <a:pt x="50571" y="737588"/>
                </a:lnTo>
                <a:lnTo>
                  <a:pt x="37431" y="782280"/>
                </a:lnTo>
                <a:lnTo>
                  <a:pt x="26186" y="827771"/>
                </a:lnTo>
                <a:lnTo>
                  <a:pt x="16882" y="874012"/>
                </a:lnTo>
                <a:lnTo>
                  <a:pt x="9566" y="920958"/>
                </a:lnTo>
                <a:lnTo>
                  <a:pt x="4282" y="968560"/>
                </a:lnTo>
                <a:lnTo>
                  <a:pt x="1078" y="1016773"/>
                </a:lnTo>
                <a:lnTo>
                  <a:pt x="0" y="1065548"/>
                </a:lnTo>
                <a:lnTo>
                  <a:pt x="1078" y="1114322"/>
                </a:lnTo>
                <a:lnTo>
                  <a:pt x="4282" y="1162533"/>
                </a:lnTo>
                <a:lnTo>
                  <a:pt x="9566" y="1210134"/>
                </a:lnTo>
                <a:lnTo>
                  <a:pt x="16882" y="1257078"/>
                </a:lnTo>
                <a:lnTo>
                  <a:pt x="26186" y="1303319"/>
                </a:lnTo>
                <a:lnTo>
                  <a:pt x="37431" y="1348808"/>
                </a:lnTo>
                <a:lnTo>
                  <a:pt x="50571" y="1393500"/>
                </a:lnTo>
                <a:lnTo>
                  <a:pt x="65558" y="1437346"/>
                </a:lnTo>
                <a:lnTo>
                  <a:pt x="82348" y="1480301"/>
                </a:lnTo>
                <a:lnTo>
                  <a:pt x="100894" y="1522317"/>
                </a:lnTo>
                <a:lnTo>
                  <a:pt x="121149" y="1563346"/>
                </a:lnTo>
                <a:lnTo>
                  <a:pt x="143067" y="1603343"/>
                </a:lnTo>
                <a:lnTo>
                  <a:pt x="166603" y="1642259"/>
                </a:lnTo>
                <a:lnTo>
                  <a:pt x="191710" y="1680049"/>
                </a:lnTo>
                <a:lnTo>
                  <a:pt x="218341" y="1716664"/>
                </a:lnTo>
                <a:lnTo>
                  <a:pt x="246450" y="1752058"/>
                </a:lnTo>
                <a:lnTo>
                  <a:pt x="275992" y="1786184"/>
                </a:lnTo>
                <a:lnTo>
                  <a:pt x="306919" y="1818995"/>
                </a:lnTo>
                <a:lnTo>
                  <a:pt x="339187" y="1850444"/>
                </a:lnTo>
                <a:lnTo>
                  <a:pt x="372747" y="1880483"/>
                </a:lnTo>
                <a:lnTo>
                  <a:pt x="407555" y="1909066"/>
                </a:lnTo>
                <a:lnTo>
                  <a:pt x="443564" y="1936146"/>
                </a:lnTo>
                <a:lnTo>
                  <a:pt x="480727" y="1961676"/>
                </a:lnTo>
                <a:lnTo>
                  <a:pt x="518999" y="1985608"/>
                </a:lnTo>
                <a:lnTo>
                  <a:pt x="558333" y="2007896"/>
                </a:lnTo>
                <a:lnTo>
                  <a:pt x="598682" y="2028492"/>
                </a:lnTo>
                <a:lnTo>
                  <a:pt x="640002" y="2047350"/>
                </a:lnTo>
                <a:lnTo>
                  <a:pt x="682245" y="2064423"/>
                </a:lnTo>
                <a:lnTo>
                  <a:pt x="725365" y="2079663"/>
                </a:lnTo>
                <a:lnTo>
                  <a:pt x="769316" y="2093024"/>
                </a:lnTo>
                <a:lnTo>
                  <a:pt x="814052" y="2104458"/>
                </a:lnTo>
                <a:lnTo>
                  <a:pt x="859527" y="2113919"/>
                </a:lnTo>
                <a:lnTo>
                  <a:pt x="905693" y="2121359"/>
                </a:lnTo>
                <a:lnTo>
                  <a:pt x="952506" y="2126732"/>
                </a:lnTo>
                <a:lnTo>
                  <a:pt x="999918" y="2129990"/>
                </a:lnTo>
                <a:lnTo>
                  <a:pt x="1047884" y="2131086"/>
                </a:lnTo>
                <a:lnTo>
                  <a:pt x="1095850" y="2129990"/>
                </a:lnTo>
                <a:lnTo>
                  <a:pt x="1143262" y="2126732"/>
                </a:lnTo>
                <a:lnTo>
                  <a:pt x="1190074" y="2121359"/>
                </a:lnTo>
                <a:lnTo>
                  <a:pt x="1236241" y="2113919"/>
                </a:lnTo>
                <a:lnTo>
                  <a:pt x="1281715" y="2104458"/>
                </a:lnTo>
                <a:lnTo>
                  <a:pt x="1326451" y="2093024"/>
                </a:lnTo>
                <a:lnTo>
                  <a:pt x="1370401" y="2079663"/>
                </a:lnTo>
                <a:lnTo>
                  <a:pt x="1413521" y="2064423"/>
                </a:lnTo>
                <a:lnTo>
                  <a:pt x="1455764" y="2047350"/>
                </a:lnTo>
                <a:lnTo>
                  <a:pt x="1497083" y="2028492"/>
                </a:lnTo>
                <a:lnTo>
                  <a:pt x="1537433" y="2007896"/>
                </a:lnTo>
                <a:lnTo>
                  <a:pt x="1576766" y="1985608"/>
                </a:lnTo>
                <a:lnTo>
                  <a:pt x="1615038" y="1961676"/>
                </a:lnTo>
                <a:lnTo>
                  <a:pt x="1652201" y="1936146"/>
                </a:lnTo>
                <a:lnTo>
                  <a:pt x="1688209" y="1909066"/>
                </a:lnTo>
                <a:lnTo>
                  <a:pt x="1723016" y="1880483"/>
                </a:lnTo>
                <a:lnTo>
                  <a:pt x="1756576" y="1850444"/>
                </a:lnTo>
                <a:lnTo>
                  <a:pt x="1788843" y="1818995"/>
                </a:lnTo>
                <a:lnTo>
                  <a:pt x="1819770" y="1786184"/>
                </a:lnTo>
                <a:lnTo>
                  <a:pt x="1849311" y="1752058"/>
                </a:lnTo>
                <a:lnTo>
                  <a:pt x="1877420" y="1716664"/>
                </a:lnTo>
                <a:lnTo>
                  <a:pt x="1904051" y="1680049"/>
                </a:lnTo>
                <a:lnTo>
                  <a:pt x="1929157" y="1642259"/>
                </a:lnTo>
                <a:lnTo>
                  <a:pt x="1952692" y="1603343"/>
                </a:lnTo>
                <a:lnTo>
                  <a:pt x="1974611" y="1563346"/>
                </a:lnTo>
                <a:lnTo>
                  <a:pt x="1994865" y="1522317"/>
                </a:lnTo>
                <a:lnTo>
                  <a:pt x="2013411" y="1480301"/>
                </a:lnTo>
                <a:lnTo>
                  <a:pt x="2030200" y="1437346"/>
                </a:lnTo>
                <a:lnTo>
                  <a:pt x="2045188" y="1393500"/>
                </a:lnTo>
                <a:lnTo>
                  <a:pt x="2058327" y="1348808"/>
                </a:lnTo>
                <a:lnTo>
                  <a:pt x="2069571" y="1303319"/>
                </a:lnTo>
                <a:lnTo>
                  <a:pt x="2078875" y="1257078"/>
                </a:lnTo>
                <a:lnTo>
                  <a:pt x="2086192" y="1210134"/>
                </a:lnTo>
                <a:lnTo>
                  <a:pt x="2091475" y="1162533"/>
                </a:lnTo>
                <a:lnTo>
                  <a:pt x="2094679" y="1114322"/>
                </a:lnTo>
                <a:lnTo>
                  <a:pt x="2095758" y="1065548"/>
                </a:lnTo>
                <a:lnTo>
                  <a:pt x="2094679" y="1016773"/>
                </a:lnTo>
                <a:lnTo>
                  <a:pt x="2091475" y="968560"/>
                </a:lnTo>
                <a:lnTo>
                  <a:pt x="2086192" y="920958"/>
                </a:lnTo>
                <a:lnTo>
                  <a:pt x="2078875" y="874012"/>
                </a:lnTo>
                <a:lnTo>
                  <a:pt x="2069571" y="827771"/>
                </a:lnTo>
                <a:lnTo>
                  <a:pt x="2058327" y="782280"/>
                </a:lnTo>
                <a:lnTo>
                  <a:pt x="2045188" y="737588"/>
                </a:lnTo>
                <a:lnTo>
                  <a:pt x="2030200" y="693740"/>
                </a:lnTo>
                <a:lnTo>
                  <a:pt x="2013411" y="650785"/>
                </a:lnTo>
                <a:lnTo>
                  <a:pt x="1994865" y="608769"/>
                </a:lnTo>
                <a:lnTo>
                  <a:pt x="1974611" y="567738"/>
                </a:lnTo>
                <a:lnTo>
                  <a:pt x="1952692" y="527741"/>
                </a:lnTo>
                <a:lnTo>
                  <a:pt x="1929157" y="488825"/>
                </a:lnTo>
                <a:lnTo>
                  <a:pt x="1904051" y="451035"/>
                </a:lnTo>
                <a:lnTo>
                  <a:pt x="1877420" y="414419"/>
                </a:lnTo>
                <a:lnTo>
                  <a:pt x="1849311" y="379025"/>
                </a:lnTo>
                <a:lnTo>
                  <a:pt x="1819770" y="344899"/>
                </a:lnTo>
                <a:lnTo>
                  <a:pt x="1788843" y="312088"/>
                </a:lnTo>
                <a:lnTo>
                  <a:pt x="1756576" y="280640"/>
                </a:lnTo>
                <a:lnTo>
                  <a:pt x="1723016" y="250600"/>
                </a:lnTo>
                <a:lnTo>
                  <a:pt x="1688209" y="222017"/>
                </a:lnTo>
                <a:lnTo>
                  <a:pt x="1652201" y="194938"/>
                </a:lnTo>
                <a:lnTo>
                  <a:pt x="1615038" y="169408"/>
                </a:lnTo>
                <a:lnTo>
                  <a:pt x="1576766" y="145476"/>
                </a:lnTo>
                <a:lnTo>
                  <a:pt x="1537433" y="123189"/>
                </a:lnTo>
                <a:lnTo>
                  <a:pt x="1497083" y="102592"/>
                </a:lnTo>
                <a:lnTo>
                  <a:pt x="1455764" y="83734"/>
                </a:lnTo>
                <a:lnTo>
                  <a:pt x="1413521" y="66662"/>
                </a:lnTo>
                <a:lnTo>
                  <a:pt x="1370401" y="51422"/>
                </a:lnTo>
                <a:lnTo>
                  <a:pt x="1326451" y="38061"/>
                </a:lnTo>
                <a:lnTo>
                  <a:pt x="1281715" y="26627"/>
                </a:lnTo>
                <a:lnTo>
                  <a:pt x="1236241" y="17167"/>
                </a:lnTo>
                <a:lnTo>
                  <a:pt x="1190074" y="9727"/>
                </a:lnTo>
                <a:lnTo>
                  <a:pt x="1143262" y="4354"/>
                </a:lnTo>
                <a:lnTo>
                  <a:pt x="1095850" y="1096"/>
                </a:lnTo>
                <a:lnTo>
                  <a:pt x="1047884" y="0"/>
                </a:lnTo>
                <a:close/>
              </a:path>
            </a:pathLst>
          </a:custGeom>
          <a:solidFill>
            <a:srgbClr val="ADBA8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2836155" y="5224635"/>
            <a:ext cx="1022346" cy="1022346"/>
          </a:xfrm>
          <a:custGeom>
            <a:avLst/>
            <a:gdLst/>
            <a:ahLst/>
            <a:cxnLst/>
            <a:rect l="l" t="t" r="r" b="b"/>
            <a:pathLst>
              <a:path w="1685925" h="1685925">
                <a:moveTo>
                  <a:pt x="842906" y="0"/>
                </a:moveTo>
                <a:lnTo>
                  <a:pt x="795074" y="1334"/>
                </a:lnTo>
                <a:lnTo>
                  <a:pt x="747943" y="5289"/>
                </a:lnTo>
                <a:lnTo>
                  <a:pt x="701582" y="11795"/>
                </a:lnTo>
                <a:lnTo>
                  <a:pt x="656065" y="20779"/>
                </a:lnTo>
                <a:lnTo>
                  <a:pt x="611460" y="32172"/>
                </a:lnTo>
                <a:lnTo>
                  <a:pt x="567840" y="45901"/>
                </a:lnTo>
                <a:lnTo>
                  <a:pt x="525276" y="61895"/>
                </a:lnTo>
                <a:lnTo>
                  <a:pt x="483839" y="80084"/>
                </a:lnTo>
                <a:lnTo>
                  <a:pt x="443600" y="100395"/>
                </a:lnTo>
                <a:lnTo>
                  <a:pt x="404630" y="122759"/>
                </a:lnTo>
                <a:lnTo>
                  <a:pt x="367001" y="147103"/>
                </a:lnTo>
                <a:lnTo>
                  <a:pt x="330783" y="173358"/>
                </a:lnTo>
                <a:lnTo>
                  <a:pt x="296048" y="201450"/>
                </a:lnTo>
                <a:lnTo>
                  <a:pt x="262866" y="231310"/>
                </a:lnTo>
                <a:lnTo>
                  <a:pt x="231310" y="262866"/>
                </a:lnTo>
                <a:lnTo>
                  <a:pt x="201450" y="296048"/>
                </a:lnTo>
                <a:lnTo>
                  <a:pt x="173358" y="330783"/>
                </a:lnTo>
                <a:lnTo>
                  <a:pt x="147103" y="367001"/>
                </a:lnTo>
                <a:lnTo>
                  <a:pt x="122759" y="404630"/>
                </a:lnTo>
                <a:lnTo>
                  <a:pt x="100395" y="443600"/>
                </a:lnTo>
                <a:lnTo>
                  <a:pt x="80084" y="483839"/>
                </a:lnTo>
                <a:lnTo>
                  <a:pt x="61895" y="525276"/>
                </a:lnTo>
                <a:lnTo>
                  <a:pt x="45901" y="567840"/>
                </a:lnTo>
                <a:lnTo>
                  <a:pt x="32172" y="611460"/>
                </a:lnTo>
                <a:lnTo>
                  <a:pt x="20779" y="656065"/>
                </a:lnTo>
                <a:lnTo>
                  <a:pt x="11795" y="701582"/>
                </a:lnTo>
                <a:lnTo>
                  <a:pt x="5289" y="747943"/>
                </a:lnTo>
                <a:lnTo>
                  <a:pt x="1334" y="795074"/>
                </a:lnTo>
                <a:lnTo>
                  <a:pt x="0" y="842906"/>
                </a:lnTo>
                <a:lnTo>
                  <a:pt x="1334" y="890737"/>
                </a:lnTo>
                <a:lnTo>
                  <a:pt x="5289" y="937869"/>
                </a:lnTo>
                <a:lnTo>
                  <a:pt x="11795" y="984229"/>
                </a:lnTo>
                <a:lnTo>
                  <a:pt x="20779" y="1029747"/>
                </a:lnTo>
                <a:lnTo>
                  <a:pt x="32172" y="1074352"/>
                </a:lnTo>
                <a:lnTo>
                  <a:pt x="45901" y="1117971"/>
                </a:lnTo>
                <a:lnTo>
                  <a:pt x="61895" y="1160536"/>
                </a:lnTo>
                <a:lnTo>
                  <a:pt x="80084" y="1201973"/>
                </a:lnTo>
                <a:lnTo>
                  <a:pt x="100395" y="1242212"/>
                </a:lnTo>
                <a:lnTo>
                  <a:pt x="122759" y="1281182"/>
                </a:lnTo>
                <a:lnTo>
                  <a:pt x="147103" y="1318811"/>
                </a:lnTo>
                <a:lnTo>
                  <a:pt x="173358" y="1355029"/>
                </a:lnTo>
                <a:lnTo>
                  <a:pt x="201450" y="1389764"/>
                </a:lnTo>
                <a:lnTo>
                  <a:pt x="231310" y="1422945"/>
                </a:lnTo>
                <a:lnTo>
                  <a:pt x="262866" y="1454501"/>
                </a:lnTo>
                <a:lnTo>
                  <a:pt x="296048" y="1484361"/>
                </a:lnTo>
                <a:lnTo>
                  <a:pt x="330783" y="1512454"/>
                </a:lnTo>
                <a:lnTo>
                  <a:pt x="367001" y="1538708"/>
                </a:lnTo>
                <a:lnTo>
                  <a:pt x="404630" y="1563053"/>
                </a:lnTo>
                <a:lnTo>
                  <a:pt x="443600" y="1585416"/>
                </a:lnTo>
                <a:lnTo>
                  <a:pt x="483839" y="1605728"/>
                </a:lnTo>
                <a:lnTo>
                  <a:pt x="525276" y="1623917"/>
                </a:lnTo>
                <a:lnTo>
                  <a:pt x="567840" y="1639911"/>
                </a:lnTo>
                <a:lnTo>
                  <a:pt x="611460" y="1653640"/>
                </a:lnTo>
                <a:lnTo>
                  <a:pt x="656065" y="1665032"/>
                </a:lnTo>
                <a:lnTo>
                  <a:pt x="701582" y="1674017"/>
                </a:lnTo>
                <a:lnTo>
                  <a:pt x="747943" y="1680522"/>
                </a:lnTo>
                <a:lnTo>
                  <a:pt x="795074" y="1684478"/>
                </a:lnTo>
                <a:lnTo>
                  <a:pt x="842906" y="1685812"/>
                </a:lnTo>
                <a:lnTo>
                  <a:pt x="890737" y="1684478"/>
                </a:lnTo>
                <a:lnTo>
                  <a:pt x="937869" y="1680522"/>
                </a:lnTo>
                <a:lnTo>
                  <a:pt x="984229" y="1674017"/>
                </a:lnTo>
                <a:lnTo>
                  <a:pt x="1029747" y="1665032"/>
                </a:lnTo>
                <a:lnTo>
                  <a:pt x="1074352" y="1653640"/>
                </a:lnTo>
                <a:lnTo>
                  <a:pt x="1117971" y="1639911"/>
                </a:lnTo>
                <a:lnTo>
                  <a:pt x="1160536" y="1623917"/>
                </a:lnTo>
                <a:lnTo>
                  <a:pt x="1201973" y="1605728"/>
                </a:lnTo>
                <a:lnTo>
                  <a:pt x="1242212" y="1585416"/>
                </a:lnTo>
                <a:lnTo>
                  <a:pt x="1281182" y="1563053"/>
                </a:lnTo>
                <a:lnTo>
                  <a:pt x="1318811" y="1538708"/>
                </a:lnTo>
                <a:lnTo>
                  <a:pt x="1355029" y="1512454"/>
                </a:lnTo>
                <a:lnTo>
                  <a:pt x="1389764" y="1484361"/>
                </a:lnTo>
                <a:lnTo>
                  <a:pt x="1422945" y="1454501"/>
                </a:lnTo>
                <a:lnTo>
                  <a:pt x="1454501" y="1422945"/>
                </a:lnTo>
                <a:lnTo>
                  <a:pt x="1484361" y="1389764"/>
                </a:lnTo>
                <a:lnTo>
                  <a:pt x="1512454" y="1355029"/>
                </a:lnTo>
                <a:lnTo>
                  <a:pt x="1538708" y="1318811"/>
                </a:lnTo>
                <a:lnTo>
                  <a:pt x="1563053" y="1281182"/>
                </a:lnTo>
                <a:lnTo>
                  <a:pt x="1585416" y="1242212"/>
                </a:lnTo>
                <a:lnTo>
                  <a:pt x="1605728" y="1201973"/>
                </a:lnTo>
                <a:lnTo>
                  <a:pt x="1623917" y="1160536"/>
                </a:lnTo>
                <a:lnTo>
                  <a:pt x="1639911" y="1117971"/>
                </a:lnTo>
                <a:lnTo>
                  <a:pt x="1653640" y="1074352"/>
                </a:lnTo>
                <a:lnTo>
                  <a:pt x="1665032" y="1029747"/>
                </a:lnTo>
                <a:lnTo>
                  <a:pt x="1674017" y="984229"/>
                </a:lnTo>
                <a:lnTo>
                  <a:pt x="1680522" y="937869"/>
                </a:lnTo>
                <a:lnTo>
                  <a:pt x="1684478" y="890737"/>
                </a:lnTo>
                <a:lnTo>
                  <a:pt x="1685812" y="842906"/>
                </a:lnTo>
                <a:lnTo>
                  <a:pt x="1684478" y="795074"/>
                </a:lnTo>
                <a:lnTo>
                  <a:pt x="1680522" y="747943"/>
                </a:lnTo>
                <a:lnTo>
                  <a:pt x="1674017" y="701582"/>
                </a:lnTo>
                <a:lnTo>
                  <a:pt x="1665032" y="656065"/>
                </a:lnTo>
                <a:lnTo>
                  <a:pt x="1653640" y="611460"/>
                </a:lnTo>
                <a:lnTo>
                  <a:pt x="1639911" y="567840"/>
                </a:lnTo>
                <a:lnTo>
                  <a:pt x="1623917" y="525276"/>
                </a:lnTo>
                <a:lnTo>
                  <a:pt x="1605728" y="483839"/>
                </a:lnTo>
                <a:lnTo>
                  <a:pt x="1585416" y="443600"/>
                </a:lnTo>
                <a:lnTo>
                  <a:pt x="1563053" y="404630"/>
                </a:lnTo>
                <a:lnTo>
                  <a:pt x="1538708" y="367001"/>
                </a:lnTo>
                <a:lnTo>
                  <a:pt x="1512454" y="330783"/>
                </a:lnTo>
                <a:lnTo>
                  <a:pt x="1484361" y="296048"/>
                </a:lnTo>
                <a:lnTo>
                  <a:pt x="1454501" y="262866"/>
                </a:lnTo>
                <a:lnTo>
                  <a:pt x="1422945" y="231310"/>
                </a:lnTo>
                <a:lnTo>
                  <a:pt x="1389764" y="201450"/>
                </a:lnTo>
                <a:lnTo>
                  <a:pt x="1355029" y="173358"/>
                </a:lnTo>
                <a:lnTo>
                  <a:pt x="1318811" y="147103"/>
                </a:lnTo>
                <a:lnTo>
                  <a:pt x="1281182" y="122759"/>
                </a:lnTo>
                <a:lnTo>
                  <a:pt x="1242212" y="100395"/>
                </a:lnTo>
                <a:lnTo>
                  <a:pt x="1201973" y="80084"/>
                </a:lnTo>
                <a:lnTo>
                  <a:pt x="1160536" y="61895"/>
                </a:lnTo>
                <a:lnTo>
                  <a:pt x="1117971" y="45901"/>
                </a:lnTo>
                <a:lnTo>
                  <a:pt x="1074352" y="32172"/>
                </a:lnTo>
                <a:lnTo>
                  <a:pt x="1029747" y="20779"/>
                </a:lnTo>
                <a:lnTo>
                  <a:pt x="984229" y="11795"/>
                </a:lnTo>
                <a:lnTo>
                  <a:pt x="937869" y="5289"/>
                </a:lnTo>
                <a:lnTo>
                  <a:pt x="890737" y="1334"/>
                </a:lnTo>
                <a:lnTo>
                  <a:pt x="842906" y="0"/>
                </a:lnTo>
                <a:close/>
              </a:path>
            </a:pathLst>
          </a:custGeom>
          <a:solidFill>
            <a:srgbClr val="8ABAC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3021194" y="3210733"/>
            <a:ext cx="1369290" cy="1075870"/>
          </a:xfrm>
          <a:custGeom>
            <a:avLst/>
            <a:gdLst/>
            <a:ahLst/>
            <a:cxnLst/>
            <a:rect l="l" t="t" r="r" b="b"/>
            <a:pathLst>
              <a:path w="2258059" h="1774190">
                <a:moveTo>
                  <a:pt x="2257952" y="0"/>
                </a:moveTo>
                <a:lnTo>
                  <a:pt x="0" y="1773610"/>
                </a:lnTo>
              </a:path>
            </a:pathLst>
          </a:custGeom>
          <a:ln w="20941">
            <a:solidFill>
              <a:srgbClr val="ADBA8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2864398" y="1337005"/>
            <a:ext cx="812871" cy="812871"/>
          </a:xfrm>
          <a:custGeom>
            <a:avLst/>
            <a:gdLst/>
            <a:ahLst/>
            <a:cxnLst/>
            <a:rect l="l" t="t" r="r" b="b"/>
            <a:pathLst>
              <a:path w="1340484" h="1340485">
                <a:moveTo>
                  <a:pt x="670136" y="0"/>
                </a:moveTo>
                <a:lnTo>
                  <a:pt x="622278" y="1682"/>
                </a:lnTo>
                <a:lnTo>
                  <a:pt x="575328" y="6654"/>
                </a:lnTo>
                <a:lnTo>
                  <a:pt x="529400" y="14803"/>
                </a:lnTo>
                <a:lnTo>
                  <a:pt x="484606" y="26014"/>
                </a:lnTo>
                <a:lnTo>
                  <a:pt x="441061" y="40175"/>
                </a:lnTo>
                <a:lnTo>
                  <a:pt x="398878" y="57171"/>
                </a:lnTo>
                <a:lnTo>
                  <a:pt x="358170" y="76891"/>
                </a:lnTo>
                <a:lnTo>
                  <a:pt x="319050" y="99219"/>
                </a:lnTo>
                <a:lnTo>
                  <a:pt x="281632" y="124043"/>
                </a:lnTo>
                <a:lnTo>
                  <a:pt x="246030" y="151250"/>
                </a:lnTo>
                <a:lnTo>
                  <a:pt x="212357" y="180726"/>
                </a:lnTo>
                <a:lnTo>
                  <a:pt x="180726" y="212357"/>
                </a:lnTo>
                <a:lnTo>
                  <a:pt x="151250" y="246030"/>
                </a:lnTo>
                <a:lnTo>
                  <a:pt x="124043" y="281632"/>
                </a:lnTo>
                <a:lnTo>
                  <a:pt x="99219" y="319050"/>
                </a:lnTo>
                <a:lnTo>
                  <a:pt x="76891" y="358170"/>
                </a:lnTo>
                <a:lnTo>
                  <a:pt x="57171" y="398878"/>
                </a:lnTo>
                <a:lnTo>
                  <a:pt x="40175" y="441061"/>
                </a:lnTo>
                <a:lnTo>
                  <a:pt x="26014" y="484606"/>
                </a:lnTo>
                <a:lnTo>
                  <a:pt x="14803" y="529400"/>
                </a:lnTo>
                <a:lnTo>
                  <a:pt x="6654" y="575328"/>
                </a:lnTo>
                <a:lnTo>
                  <a:pt x="1682" y="622278"/>
                </a:lnTo>
                <a:lnTo>
                  <a:pt x="0" y="670136"/>
                </a:lnTo>
                <a:lnTo>
                  <a:pt x="1682" y="717994"/>
                </a:lnTo>
                <a:lnTo>
                  <a:pt x="6654" y="764944"/>
                </a:lnTo>
                <a:lnTo>
                  <a:pt x="14803" y="810873"/>
                </a:lnTo>
                <a:lnTo>
                  <a:pt x="26014" y="855666"/>
                </a:lnTo>
                <a:lnTo>
                  <a:pt x="40175" y="899211"/>
                </a:lnTo>
                <a:lnTo>
                  <a:pt x="57171" y="941395"/>
                </a:lnTo>
                <a:lnTo>
                  <a:pt x="76891" y="982103"/>
                </a:lnTo>
                <a:lnTo>
                  <a:pt x="99219" y="1021222"/>
                </a:lnTo>
                <a:lnTo>
                  <a:pt x="124043" y="1058640"/>
                </a:lnTo>
                <a:lnTo>
                  <a:pt x="151250" y="1094242"/>
                </a:lnTo>
                <a:lnTo>
                  <a:pt x="180726" y="1127915"/>
                </a:lnTo>
                <a:lnTo>
                  <a:pt x="212357" y="1159547"/>
                </a:lnTo>
                <a:lnTo>
                  <a:pt x="246030" y="1189022"/>
                </a:lnTo>
                <a:lnTo>
                  <a:pt x="281632" y="1216229"/>
                </a:lnTo>
                <a:lnTo>
                  <a:pt x="319050" y="1241053"/>
                </a:lnTo>
                <a:lnTo>
                  <a:pt x="358170" y="1263382"/>
                </a:lnTo>
                <a:lnTo>
                  <a:pt x="398878" y="1283101"/>
                </a:lnTo>
                <a:lnTo>
                  <a:pt x="441061" y="1300098"/>
                </a:lnTo>
                <a:lnTo>
                  <a:pt x="484606" y="1314258"/>
                </a:lnTo>
                <a:lnTo>
                  <a:pt x="529400" y="1325470"/>
                </a:lnTo>
                <a:lnTo>
                  <a:pt x="575328" y="1333618"/>
                </a:lnTo>
                <a:lnTo>
                  <a:pt x="622278" y="1338590"/>
                </a:lnTo>
                <a:lnTo>
                  <a:pt x="670136" y="1340273"/>
                </a:lnTo>
                <a:lnTo>
                  <a:pt x="717994" y="1338590"/>
                </a:lnTo>
                <a:lnTo>
                  <a:pt x="764944" y="1333618"/>
                </a:lnTo>
                <a:lnTo>
                  <a:pt x="810873" y="1325470"/>
                </a:lnTo>
                <a:lnTo>
                  <a:pt x="855666" y="1314258"/>
                </a:lnTo>
                <a:lnTo>
                  <a:pt x="899211" y="1300098"/>
                </a:lnTo>
                <a:lnTo>
                  <a:pt x="941395" y="1283101"/>
                </a:lnTo>
                <a:lnTo>
                  <a:pt x="982103" y="1263382"/>
                </a:lnTo>
                <a:lnTo>
                  <a:pt x="1021222" y="1241053"/>
                </a:lnTo>
                <a:lnTo>
                  <a:pt x="1058640" y="1216229"/>
                </a:lnTo>
                <a:lnTo>
                  <a:pt x="1094242" y="1189022"/>
                </a:lnTo>
                <a:lnTo>
                  <a:pt x="1127915" y="1159547"/>
                </a:lnTo>
                <a:lnTo>
                  <a:pt x="1159547" y="1127915"/>
                </a:lnTo>
                <a:lnTo>
                  <a:pt x="1189022" y="1094242"/>
                </a:lnTo>
                <a:lnTo>
                  <a:pt x="1216229" y="1058640"/>
                </a:lnTo>
                <a:lnTo>
                  <a:pt x="1241053" y="1021222"/>
                </a:lnTo>
                <a:lnTo>
                  <a:pt x="1263382" y="982103"/>
                </a:lnTo>
                <a:lnTo>
                  <a:pt x="1283101" y="941395"/>
                </a:lnTo>
                <a:lnTo>
                  <a:pt x="1300098" y="899211"/>
                </a:lnTo>
                <a:lnTo>
                  <a:pt x="1314258" y="855666"/>
                </a:lnTo>
                <a:lnTo>
                  <a:pt x="1325470" y="810873"/>
                </a:lnTo>
                <a:lnTo>
                  <a:pt x="1333618" y="764944"/>
                </a:lnTo>
                <a:lnTo>
                  <a:pt x="1338590" y="717994"/>
                </a:lnTo>
                <a:lnTo>
                  <a:pt x="1340273" y="670136"/>
                </a:lnTo>
                <a:lnTo>
                  <a:pt x="1338590" y="622278"/>
                </a:lnTo>
                <a:lnTo>
                  <a:pt x="1333618" y="575328"/>
                </a:lnTo>
                <a:lnTo>
                  <a:pt x="1325470" y="529400"/>
                </a:lnTo>
                <a:lnTo>
                  <a:pt x="1314258" y="484606"/>
                </a:lnTo>
                <a:lnTo>
                  <a:pt x="1300098" y="441061"/>
                </a:lnTo>
                <a:lnTo>
                  <a:pt x="1283101" y="398878"/>
                </a:lnTo>
                <a:lnTo>
                  <a:pt x="1263382" y="358170"/>
                </a:lnTo>
                <a:lnTo>
                  <a:pt x="1241053" y="319050"/>
                </a:lnTo>
                <a:lnTo>
                  <a:pt x="1216229" y="281632"/>
                </a:lnTo>
                <a:lnTo>
                  <a:pt x="1189022" y="246030"/>
                </a:lnTo>
                <a:lnTo>
                  <a:pt x="1159547" y="212357"/>
                </a:lnTo>
                <a:lnTo>
                  <a:pt x="1127915" y="180726"/>
                </a:lnTo>
                <a:lnTo>
                  <a:pt x="1094242" y="151250"/>
                </a:lnTo>
                <a:lnTo>
                  <a:pt x="1058640" y="124043"/>
                </a:lnTo>
                <a:lnTo>
                  <a:pt x="1021222" y="99219"/>
                </a:lnTo>
                <a:lnTo>
                  <a:pt x="982103" y="76891"/>
                </a:lnTo>
                <a:lnTo>
                  <a:pt x="941395" y="57171"/>
                </a:lnTo>
                <a:lnTo>
                  <a:pt x="899211" y="40175"/>
                </a:lnTo>
                <a:lnTo>
                  <a:pt x="855666" y="26014"/>
                </a:lnTo>
                <a:lnTo>
                  <a:pt x="810873" y="14803"/>
                </a:lnTo>
                <a:lnTo>
                  <a:pt x="764944" y="6654"/>
                </a:lnTo>
                <a:lnTo>
                  <a:pt x="717994" y="1682"/>
                </a:lnTo>
                <a:lnTo>
                  <a:pt x="670136" y="0"/>
                </a:lnTo>
                <a:close/>
              </a:path>
            </a:pathLst>
          </a:custGeom>
          <a:solidFill>
            <a:srgbClr val="D6DAC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9783950" y="5307439"/>
            <a:ext cx="889114" cy="889114"/>
          </a:xfrm>
          <a:custGeom>
            <a:avLst/>
            <a:gdLst/>
            <a:ahLst/>
            <a:cxnLst/>
            <a:rect l="l" t="t" r="r" b="b"/>
            <a:pathLst>
              <a:path w="1466215" h="1466215">
                <a:moveTo>
                  <a:pt x="732961" y="0"/>
                </a:moveTo>
                <a:lnTo>
                  <a:pt x="684769" y="1559"/>
                </a:lnTo>
                <a:lnTo>
                  <a:pt x="637409" y="6172"/>
                </a:lnTo>
                <a:lnTo>
                  <a:pt x="590978" y="13742"/>
                </a:lnTo>
                <a:lnTo>
                  <a:pt x="545572" y="24173"/>
                </a:lnTo>
                <a:lnTo>
                  <a:pt x="501289" y="37368"/>
                </a:lnTo>
                <a:lnTo>
                  <a:pt x="458224" y="53231"/>
                </a:lnTo>
                <a:lnTo>
                  <a:pt x="416474" y="71665"/>
                </a:lnTo>
                <a:lnTo>
                  <a:pt x="376137" y="92572"/>
                </a:lnTo>
                <a:lnTo>
                  <a:pt x="337307" y="115858"/>
                </a:lnTo>
                <a:lnTo>
                  <a:pt x="300083" y="141424"/>
                </a:lnTo>
                <a:lnTo>
                  <a:pt x="264561" y="169176"/>
                </a:lnTo>
                <a:lnTo>
                  <a:pt x="230836" y="199014"/>
                </a:lnTo>
                <a:lnTo>
                  <a:pt x="199007" y="230845"/>
                </a:lnTo>
                <a:lnTo>
                  <a:pt x="169169" y="264569"/>
                </a:lnTo>
                <a:lnTo>
                  <a:pt x="141418" y="300092"/>
                </a:lnTo>
                <a:lnTo>
                  <a:pt x="115853" y="337317"/>
                </a:lnTo>
                <a:lnTo>
                  <a:pt x="92568" y="376146"/>
                </a:lnTo>
                <a:lnTo>
                  <a:pt x="71661" y="416483"/>
                </a:lnTo>
                <a:lnTo>
                  <a:pt x="53228" y="458232"/>
                </a:lnTo>
                <a:lnTo>
                  <a:pt x="37366" y="501297"/>
                </a:lnTo>
                <a:lnTo>
                  <a:pt x="24172" y="545579"/>
                </a:lnTo>
                <a:lnTo>
                  <a:pt x="13741" y="590983"/>
                </a:lnTo>
                <a:lnTo>
                  <a:pt x="6171" y="637413"/>
                </a:lnTo>
                <a:lnTo>
                  <a:pt x="1559" y="684771"/>
                </a:lnTo>
                <a:lnTo>
                  <a:pt x="0" y="732961"/>
                </a:lnTo>
                <a:lnTo>
                  <a:pt x="1559" y="781154"/>
                </a:lnTo>
                <a:lnTo>
                  <a:pt x="6171" y="828514"/>
                </a:lnTo>
                <a:lnTo>
                  <a:pt x="13741" y="874945"/>
                </a:lnTo>
                <a:lnTo>
                  <a:pt x="24172" y="920351"/>
                </a:lnTo>
                <a:lnTo>
                  <a:pt x="37366" y="964634"/>
                </a:lnTo>
                <a:lnTo>
                  <a:pt x="53228" y="1007699"/>
                </a:lnTo>
                <a:lnTo>
                  <a:pt x="71661" y="1049449"/>
                </a:lnTo>
                <a:lnTo>
                  <a:pt x="92568" y="1089786"/>
                </a:lnTo>
                <a:lnTo>
                  <a:pt x="115853" y="1128615"/>
                </a:lnTo>
                <a:lnTo>
                  <a:pt x="141418" y="1165840"/>
                </a:lnTo>
                <a:lnTo>
                  <a:pt x="169169" y="1201362"/>
                </a:lnTo>
                <a:lnTo>
                  <a:pt x="199007" y="1235086"/>
                </a:lnTo>
                <a:lnTo>
                  <a:pt x="230836" y="1266916"/>
                </a:lnTo>
                <a:lnTo>
                  <a:pt x="264561" y="1296754"/>
                </a:lnTo>
                <a:lnTo>
                  <a:pt x="300083" y="1324505"/>
                </a:lnTo>
                <a:lnTo>
                  <a:pt x="337307" y="1350070"/>
                </a:lnTo>
                <a:lnTo>
                  <a:pt x="376137" y="1373355"/>
                </a:lnTo>
                <a:lnTo>
                  <a:pt x="416474" y="1394262"/>
                </a:lnTo>
                <a:lnTo>
                  <a:pt x="458224" y="1412695"/>
                </a:lnTo>
                <a:lnTo>
                  <a:pt x="501289" y="1428557"/>
                </a:lnTo>
                <a:lnTo>
                  <a:pt x="545572" y="1441751"/>
                </a:lnTo>
                <a:lnTo>
                  <a:pt x="590978" y="1452182"/>
                </a:lnTo>
                <a:lnTo>
                  <a:pt x="637409" y="1459752"/>
                </a:lnTo>
                <a:lnTo>
                  <a:pt x="684769" y="1464364"/>
                </a:lnTo>
                <a:lnTo>
                  <a:pt x="732961" y="1465923"/>
                </a:lnTo>
                <a:lnTo>
                  <a:pt x="781154" y="1464364"/>
                </a:lnTo>
                <a:lnTo>
                  <a:pt x="828514" y="1459752"/>
                </a:lnTo>
                <a:lnTo>
                  <a:pt x="874945" y="1452182"/>
                </a:lnTo>
                <a:lnTo>
                  <a:pt x="920351" y="1441751"/>
                </a:lnTo>
                <a:lnTo>
                  <a:pt x="964634" y="1428557"/>
                </a:lnTo>
                <a:lnTo>
                  <a:pt x="1007699" y="1412695"/>
                </a:lnTo>
                <a:lnTo>
                  <a:pt x="1049449" y="1394262"/>
                </a:lnTo>
                <a:lnTo>
                  <a:pt x="1089786" y="1373355"/>
                </a:lnTo>
                <a:lnTo>
                  <a:pt x="1128615" y="1350070"/>
                </a:lnTo>
                <a:lnTo>
                  <a:pt x="1165840" y="1324505"/>
                </a:lnTo>
                <a:lnTo>
                  <a:pt x="1201362" y="1296754"/>
                </a:lnTo>
                <a:lnTo>
                  <a:pt x="1235086" y="1266916"/>
                </a:lnTo>
                <a:lnTo>
                  <a:pt x="1266916" y="1235086"/>
                </a:lnTo>
                <a:lnTo>
                  <a:pt x="1296754" y="1201362"/>
                </a:lnTo>
                <a:lnTo>
                  <a:pt x="1324505" y="1165840"/>
                </a:lnTo>
                <a:lnTo>
                  <a:pt x="1350070" y="1128615"/>
                </a:lnTo>
                <a:lnTo>
                  <a:pt x="1373355" y="1089786"/>
                </a:lnTo>
                <a:lnTo>
                  <a:pt x="1394262" y="1049449"/>
                </a:lnTo>
                <a:lnTo>
                  <a:pt x="1412695" y="1007699"/>
                </a:lnTo>
                <a:lnTo>
                  <a:pt x="1428557" y="964634"/>
                </a:lnTo>
                <a:lnTo>
                  <a:pt x="1441751" y="920351"/>
                </a:lnTo>
                <a:lnTo>
                  <a:pt x="1452182" y="874945"/>
                </a:lnTo>
                <a:lnTo>
                  <a:pt x="1459752" y="828514"/>
                </a:lnTo>
                <a:lnTo>
                  <a:pt x="1464364" y="781154"/>
                </a:lnTo>
                <a:lnTo>
                  <a:pt x="1465923" y="732961"/>
                </a:lnTo>
                <a:lnTo>
                  <a:pt x="1464364" y="684771"/>
                </a:lnTo>
                <a:lnTo>
                  <a:pt x="1459752" y="637413"/>
                </a:lnTo>
                <a:lnTo>
                  <a:pt x="1452182" y="590983"/>
                </a:lnTo>
                <a:lnTo>
                  <a:pt x="1441751" y="545579"/>
                </a:lnTo>
                <a:lnTo>
                  <a:pt x="1428557" y="501297"/>
                </a:lnTo>
                <a:lnTo>
                  <a:pt x="1412695" y="458232"/>
                </a:lnTo>
                <a:lnTo>
                  <a:pt x="1394262" y="416483"/>
                </a:lnTo>
                <a:lnTo>
                  <a:pt x="1373355" y="376146"/>
                </a:lnTo>
                <a:lnTo>
                  <a:pt x="1350070" y="337317"/>
                </a:lnTo>
                <a:lnTo>
                  <a:pt x="1324505" y="300092"/>
                </a:lnTo>
                <a:lnTo>
                  <a:pt x="1296754" y="264569"/>
                </a:lnTo>
                <a:lnTo>
                  <a:pt x="1266916" y="230845"/>
                </a:lnTo>
                <a:lnTo>
                  <a:pt x="1235086" y="199014"/>
                </a:lnTo>
                <a:lnTo>
                  <a:pt x="1201362" y="169176"/>
                </a:lnTo>
                <a:lnTo>
                  <a:pt x="1165840" y="141424"/>
                </a:lnTo>
                <a:lnTo>
                  <a:pt x="1128615" y="115858"/>
                </a:lnTo>
                <a:lnTo>
                  <a:pt x="1089786" y="92572"/>
                </a:lnTo>
                <a:lnTo>
                  <a:pt x="1049449" y="71665"/>
                </a:lnTo>
                <a:lnTo>
                  <a:pt x="1007699" y="53231"/>
                </a:lnTo>
                <a:lnTo>
                  <a:pt x="964634" y="37368"/>
                </a:lnTo>
                <a:lnTo>
                  <a:pt x="920351" y="24173"/>
                </a:lnTo>
                <a:lnTo>
                  <a:pt x="874945" y="13742"/>
                </a:lnTo>
                <a:lnTo>
                  <a:pt x="828514" y="6172"/>
                </a:lnTo>
                <a:lnTo>
                  <a:pt x="781154" y="1559"/>
                </a:lnTo>
                <a:lnTo>
                  <a:pt x="732961" y="0"/>
                </a:lnTo>
                <a:close/>
              </a:path>
            </a:pathLst>
          </a:custGeom>
          <a:solidFill>
            <a:srgbClr val="6E586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3563677" y="5622357"/>
            <a:ext cx="1235672" cy="85484"/>
          </a:xfrm>
          <a:custGeom>
            <a:avLst/>
            <a:gdLst/>
            <a:ahLst/>
            <a:cxnLst/>
            <a:rect l="l" t="t" r="r" b="b"/>
            <a:pathLst>
              <a:path w="2037715" h="140970">
                <a:moveTo>
                  <a:pt x="2037257" y="0"/>
                </a:moveTo>
                <a:lnTo>
                  <a:pt x="0" y="140875"/>
                </a:lnTo>
              </a:path>
            </a:pathLst>
          </a:custGeom>
          <a:ln w="20941">
            <a:solidFill>
              <a:srgbClr val="8ABAC9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 txBox="1"/>
          <p:nvPr/>
        </p:nvSpPr>
        <p:spPr>
          <a:xfrm>
            <a:off x="2659727" y="4005273"/>
            <a:ext cx="720071" cy="345647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sz="2200" b="1" spc="6">
                <a:solidFill>
                  <a:srgbClr val="FFFFFF"/>
                </a:solidFill>
                <a:latin typeface="Barlow"/>
                <a:cs typeface="Barlow"/>
              </a:rPr>
              <a:t>1</a:t>
            </a:r>
            <a:r>
              <a:rPr lang="da-DK" sz="2200" b="1" spc="6">
                <a:solidFill>
                  <a:srgbClr val="FFFFFF"/>
                </a:solidFill>
                <a:latin typeface="Barlow"/>
                <a:cs typeface="Barlow"/>
              </a:rPr>
              <a:t>7</a:t>
            </a:r>
            <a:r>
              <a:rPr sz="2200" b="1" spc="6">
                <a:solidFill>
                  <a:srgbClr val="FFFFFF"/>
                </a:solidFill>
                <a:latin typeface="Barlow"/>
                <a:cs typeface="Barlow"/>
              </a:rPr>
              <a:t>,</a:t>
            </a:r>
            <a:r>
              <a:rPr lang="da-DK" sz="2200" b="1" spc="6">
                <a:solidFill>
                  <a:srgbClr val="FFFFFF"/>
                </a:solidFill>
                <a:latin typeface="Barlow"/>
                <a:cs typeface="Barlow"/>
              </a:rPr>
              <a:t>3</a:t>
            </a:r>
            <a:r>
              <a:rPr sz="2200" b="1" spc="6">
                <a:solidFill>
                  <a:srgbClr val="FFFFFF"/>
                </a:solidFill>
                <a:latin typeface="Barlow"/>
                <a:cs typeface="Barlow"/>
              </a:rPr>
              <a:t>%</a:t>
            </a:r>
            <a:endParaRPr sz="2200">
              <a:latin typeface="Barlow"/>
              <a:cs typeface="Barl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37866" y="5566238"/>
            <a:ext cx="619184" cy="345647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lang="da-DK" sz="2200" b="1" spc="9">
                <a:solidFill>
                  <a:srgbClr val="FFFFFF"/>
                </a:solidFill>
                <a:latin typeface="Barlow"/>
                <a:cs typeface="Barlow"/>
              </a:rPr>
              <a:t>3</a:t>
            </a:r>
            <a:r>
              <a:rPr sz="2200" b="1" spc="9">
                <a:solidFill>
                  <a:srgbClr val="FFFFFF"/>
                </a:solidFill>
                <a:latin typeface="Barlow"/>
                <a:cs typeface="Barlow"/>
              </a:rPr>
              <a:t>,9%</a:t>
            </a:r>
            <a:endParaRPr sz="2200">
              <a:latin typeface="Barlow"/>
              <a:cs typeface="Barlow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 idx="4294967295"/>
          </p:nvPr>
        </p:nvSpPr>
        <p:spPr>
          <a:xfrm>
            <a:off x="254000" y="265557"/>
            <a:ext cx="5956183" cy="58446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4527"/>
              </a:lnSpc>
              <a:spcBef>
                <a:spcPts val="58"/>
              </a:spcBef>
            </a:pPr>
            <a:r>
              <a:rPr spc="-3">
                <a:solidFill>
                  <a:srgbClr val="ADBA8A"/>
                </a:solidFill>
                <a:latin typeface="Barlow SemiBold" panose="00000700000000000000" pitchFamily="2" charset="0"/>
              </a:rPr>
              <a:t>1.</a:t>
            </a:r>
            <a:r>
              <a:rPr lang="da-DK" spc="-3">
                <a:solidFill>
                  <a:srgbClr val="ADBA8A"/>
                </a:solidFill>
                <a:latin typeface="Barlow SemiBold" panose="00000700000000000000" pitchFamily="2" charset="0"/>
              </a:rPr>
              <a:t> </a:t>
            </a:r>
            <a:r>
              <a:rPr sz="3002" spc="-27" err="1">
                <a:latin typeface="Barlow SemiBold" panose="00000700000000000000" pitchFamily="2" charset="0"/>
                <a:cs typeface="Barlow"/>
              </a:rPr>
              <a:t>Hvor</a:t>
            </a:r>
            <a:r>
              <a:rPr sz="3002" spc="-21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3">
                <a:latin typeface="Barlow SemiBold" panose="00000700000000000000" pitchFamily="2" charset="0"/>
                <a:cs typeface="Barlow"/>
              </a:rPr>
              <a:t>ligger</a:t>
            </a:r>
            <a:r>
              <a:rPr sz="3002" spc="-21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3">
                <a:solidFill>
                  <a:srgbClr val="ADBA8A"/>
                </a:solidFill>
                <a:latin typeface="Barlow SemiBold" panose="00000700000000000000" pitchFamily="2" charset="0"/>
                <a:cs typeface="Barlow"/>
              </a:rPr>
              <a:t>din </a:t>
            </a:r>
            <a:r>
              <a:rPr sz="3002" spc="-591">
                <a:solidFill>
                  <a:srgbClr val="ADBA8A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6" err="1">
                <a:latin typeface="Barlow SemiBold" panose="00000700000000000000" pitchFamily="2" charset="0"/>
                <a:cs typeface="Barlow"/>
              </a:rPr>
              <a:t>virksomhed</a:t>
            </a:r>
            <a:r>
              <a:rPr sz="3002" spc="-6">
                <a:latin typeface="Barlow SemiBold" panose="00000700000000000000" pitchFamily="2" charset="0"/>
                <a:cs typeface="Barlow"/>
              </a:rPr>
              <a:t>?</a:t>
            </a:r>
            <a:endParaRPr sz="3002">
              <a:latin typeface="Barlow SemiBold" panose="00000700000000000000" pitchFamily="2" charset="0"/>
              <a:cs typeface="Barl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7572" y="2250329"/>
            <a:ext cx="643443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1001" spc="-3">
                <a:solidFill>
                  <a:srgbClr val="004750"/>
                </a:solidFill>
                <a:latin typeface="Barlow-Medium"/>
                <a:cs typeface="Barlow-Medium"/>
              </a:rPr>
              <a:t>No</a:t>
            </a:r>
            <a:r>
              <a:rPr sz="1001" spc="-12">
                <a:solidFill>
                  <a:srgbClr val="004750"/>
                </a:solidFill>
                <a:latin typeface="Barlow-Medium"/>
                <a:cs typeface="Barlow-Medium"/>
              </a:rPr>
              <a:t>r</a:t>
            </a:r>
            <a:r>
              <a:rPr sz="1001" spc="-3">
                <a:solidFill>
                  <a:srgbClr val="004750"/>
                </a:solidFill>
                <a:latin typeface="Barlow-Medium"/>
                <a:cs typeface="Barlow-Medium"/>
              </a:rPr>
              <a:t>djylla</a:t>
            </a:r>
            <a:r>
              <a:rPr sz="1001" spc="-9">
                <a:solidFill>
                  <a:srgbClr val="004750"/>
                </a:solidFill>
                <a:latin typeface="Barlow-Medium"/>
                <a:cs typeface="Barlow-Medium"/>
              </a:rPr>
              <a:t>n</a:t>
            </a:r>
            <a:r>
              <a:rPr sz="1001" spc="-3">
                <a:solidFill>
                  <a:srgbClr val="004750"/>
                </a:solidFill>
                <a:latin typeface="Barlow-Medium"/>
                <a:cs typeface="Barlow-Medium"/>
              </a:rPr>
              <a:t>d</a:t>
            </a:r>
            <a:endParaRPr sz="1001">
              <a:latin typeface="Barlow-Medium"/>
              <a:cs typeface="Barlow-Mediu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7571" y="3518382"/>
            <a:ext cx="875637" cy="58613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1001" spc="-15">
                <a:solidFill>
                  <a:srgbClr val="004750"/>
                </a:solidFill>
                <a:latin typeface="Barlow-Medium"/>
                <a:cs typeface="Barlow-Medium"/>
              </a:rPr>
              <a:t>Fyn</a:t>
            </a:r>
            <a:endParaRPr sz="1001">
              <a:latin typeface="Barlow-Medium"/>
              <a:cs typeface="Barlow-Medium"/>
            </a:endParaRPr>
          </a:p>
          <a:p>
            <a:pPr>
              <a:spcBef>
                <a:spcPts val="6"/>
              </a:spcBef>
            </a:pPr>
            <a:endParaRPr sz="1759">
              <a:latin typeface="Barlow-Medium"/>
              <a:cs typeface="Barlow-Medium"/>
            </a:endParaRPr>
          </a:p>
          <a:p>
            <a:pPr marL="7701"/>
            <a:r>
              <a:rPr sz="1001" spc="-3">
                <a:solidFill>
                  <a:srgbClr val="004750"/>
                </a:solidFill>
                <a:latin typeface="Barlow-Medium"/>
                <a:cs typeface="Barlow-Medium"/>
              </a:rPr>
              <a:t>Sjælland</a:t>
            </a:r>
            <a:r>
              <a:rPr sz="1001" spc="-18">
                <a:solidFill>
                  <a:srgbClr val="004750"/>
                </a:solidFill>
                <a:latin typeface="Barlow-Medium"/>
                <a:cs typeface="Barlow-Medium"/>
              </a:rPr>
              <a:t> </a:t>
            </a:r>
            <a:r>
              <a:rPr sz="1001" spc="-3">
                <a:solidFill>
                  <a:srgbClr val="004750"/>
                </a:solidFill>
                <a:latin typeface="Barlow-Medium"/>
                <a:cs typeface="Barlow-Medium"/>
              </a:rPr>
              <a:t>og</a:t>
            </a:r>
            <a:r>
              <a:rPr sz="1001" spc="-15">
                <a:solidFill>
                  <a:srgbClr val="004750"/>
                </a:solidFill>
                <a:latin typeface="Barlow-Medium"/>
                <a:cs typeface="Barlow-Medium"/>
              </a:rPr>
              <a:t> </a:t>
            </a:r>
            <a:r>
              <a:rPr sz="1001" spc="-3">
                <a:solidFill>
                  <a:srgbClr val="004750"/>
                </a:solidFill>
                <a:latin typeface="Barlow-Medium"/>
                <a:cs typeface="Barlow-Medium"/>
              </a:rPr>
              <a:t>Øer</a:t>
            </a:r>
            <a:endParaRPr sz="1001">
              <a:latin typeface="Barlow-Medium"/>
              <a:cs typeface="Barlow-Medium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7571" y="2671364"/>
            <a:ext cx="611483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1001" spc="-3">
                <a:solidFill>
                  <a:srgbClr val="004750"/>
                </a:solidFill>
                <a:latin typeface="Barlow-Medium"/>
                <a:cs typeface="Barlow-Medium"/>
              </a:rPr>
              <a:t>Midtjylland</a:t>
            </a:r>
            <a:endParaRPr sz="1001">
              <a:latin typeface="Barlow-Medium"/>
              <a:cs typeface="Barlow-Mediu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7572" y="3092400"/>
            <a:ext cx="573746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1001" spc="-6">
                <a:solidFill>
                  <a:srgbClr val="004750"/>
                </a:solidFill>
                <a:latin typeface="Barlow-Medium"/>
                <a:cs typeface="Barlow-Medium"/>
              </a:rPr>
              <a:t>Sydjylland</a:t>
            </a:r>
            <a:endParaRPr sz="1001">
              <a:latin typeface="Barlow-Medium"/>
              <a:cs typeface="Barlow-Mediu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7572" y="4360453"/>
            <a:ext cx="1140176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1001" spc="-6">
                <a:solidFill>
                  <a:srgbClr val="004750"/>
                </a:solidFill>
                <a:latin typeface="Barlow-Medium"/>
                <a:cs typeface="Barlow-Medium"/>
              </a:rPr>
              <a:t>Hovedstadsområdet</a:t>
            </a:r>
            <a:endParaRPr sz="1001">
              <a:latin typeface="Barlow-Medium"/>
              <a:cs typeface="Barlow-Medium"/>
            </a:endParaRPr>
          </a:p>
        </p:txBody>
      </p:sp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79384" y="4596274"/>
            <a:ext cx="58632" cy="114679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2958607" y="1547273"/>
            <a:ext cx="623034" cy="345647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lang="da-DK" sz="2200" b="1" spc="9">
                <a:solidFill>
                  <a:srgbClr val="FFFFFF"/>
                </a:solidFill>
                <a:latin typeface="Barlow"/>
                <a:cs typeface="Barlow"/>
              </a:rPr>
              <a:t>2</a:t>
            </a:r>
            <a:r>
              <a:rPr lang="da-DK" sz="2200" b="1" spc="-55">
                <a:solidFill>
                  <a:srgbClr val="FFFFFF"/>
                </a:solidFill>
                <a:latin typeface="Barlow"/>
                <a:cs typeface="Barlow"/>
              </a:rPr>
              <a:t>,9</a:t>
            </a:r>
            <a:r>
              <a:rPr lang="da-DK" sz="2200" b="1" spc="9">
                <a:solidFill>
                  <a:srgbClr val="FFFFFF"/>
                </a:solidFill>
                <a:latin typeface="Barlow"/>
                <a:cs typeface="Barlow"/>
              </a:rPr>
              <a:t>%</a:t>
            </a:r>
            <a:endParaRPr lang="da-DK" sz="2200">
              <a:latin typeface="Barlow"/>
              <a:cs typeface="Barl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918851" y="5562827"/>
            <a:ext cx="619184" cy="345647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lang="da-DK" sz="2200" b="1" spc="9">
                <a:solidFill>
                  <a:srgbClr val="FFFFFF"/>
                </a:solidFill>
                <a:latin typeface="Barlow"/>
                <a:cs typeface="Barlow"/>
              </a:rPr>
              <a:t>7</a:t>
            </a:r>
            <a:r>
              <a:rPr sz="2200" b="1" spc="9">
                <a:solidFill>
                  <a:srgbClr val="FFFFFF"/>
                </a:solidFill>
                <a:latin typeface="Barlow"/>
                <a:cs typeface="Barlow"/>
              </a:rPr>
              <a:t>,</a:t>
            </a:r>
            <a:r>
              <a:rPr lang="da-DK" sz="2200" b="1" spc="9">
                <a:solidFill>
                  <a:srgbClr val="FFFFFF"/>
                </a:solidFill>
                <a:latin typeface="Barlow"/>
                <a:cs typeface="Barlow"/>
              </a:rPr>
              <a:t>2</a:t>
            </a:r>
            <a:r>
              <a:rPr sz="2200" b="1" spc="9">
                <a:solidFill>
                  <a:srgbClr val="FFFFFF"/>
                </a:solidFill>
                <a:latin typeface="Barlow"/>
                <a:cs typeface="Barlow"/>
              </a:rPr>
              <a:t>%</a:t>
            </a:r>
            <a:endParaRPr sz="2200">
              <a:latin typeface="Barlow"/>
              <a:cs typeface="Barlo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67038" y="3117824"/>
            <a:ext cx="772054" cy="345647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lang="da-DK" sz="2200" b="1" spc="6">
                <a:solidFill>
                  <a:srgbClr val="FFFFFF"/>
                </a:solidFill>
                <a:latin typeface="Barlow"/>
                <a:cs typeface="Barlow"/>
              </a:rPr>
              <a:t>59</a:t>
            </a:r>
            <a:r>
              <a:rPr sz="2200" b="1" spc="-55">
                <a:solidFill>
                  <a:srgbClr val="FFFFFF"/>
                </a:solidFill>
                <a:latin typeface="Barlow"/>
                <a:cs typeface="Barlow"/>
              </a:rPr>
              <a:t>,</a:t>
            </a:r>
            <a:r>
              <a:rPr lang="da-DK" sz="2200" b="1" spc="-55">
                <a:solidFill>
                  <a:srgbClr val="FFFFFF"/>
                </a:solidFill>
                <a:latin typeface="Barlow"/>
                <a:cs typeface="Barlow"/>
              </a:rPr>
              <a:t>6</a:t>
            </a:r>
            <a:r>
              <a:rPr sz="2200" b="1" spc="9">
                <a:solidFill>
                  <a:srgbClr val="FFFFFF"/>
                </a:solidFill>
                <a:latin typeface="Barlow"/>
                <a:cs typeface="Barlow"/>
              </a:rPr>
              <a:t>%</a:t>
            </a:r>
            <a:endParaRPr sz="2200">
              <a:latin typeface="Barlow"/>
              <a:cs typeface="Barlo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134891" y="1215114"/>
            <a:ext cx="658075" cy="345647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lang="da-DK" sz="2200" b="1" spc="9">
                <a:solidFill>
                  <a:srgbClr val="FFFFFF"/>
                </a:solidFill>
                <a:latin typeface="Barlow"/>
                <a:cs typeface="Barlow"/>
              </a:rPr>
              <a:t>9</a:t>
            </a:r>
            <a:r>
              <a:rPr sz="2200" b="1" spc="9">
                <a:solidFill>
                  <a:srgbClr val="FFFFFF"/>
                </a:solidFill>
                <a:latin typeface="Barlow"/>
                <a:cs typeface="Barlow"/>
              </a:rPr>
              <a:t>,</a:t>
            </a:r>
            <a:r>
              <a:rPr lang="da-DK" sz="2200" b="1" spc="9">
                <a:solidFill>
                  <a:srgbClr val="FFFFFF"/>
                </a:solidFill>
                <a:latin typeface="Barlow"/>
                <a:cs typeface="Barlow"/>
              </a:rPr>
              <a:t>1</a:t>
            </a:r>
            <a:r>
              <a:rPr sz="2200" b="1" spc="9">
                <a:solidFill>
                  <a:srgbClr val="FFFFFF"/>
                </a:solidFill>
                <a:latin typeface="Barlow"/>
                <a:cs typeface="Barlow"/>
              </a:rPr>
              <a:t>%</a:t>
            </a:r>
            <a:endParaRPr sz="2200">
              <a:latin typeface="Barlow"/>
              <a:cs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8B56E2F8-01C8-02C4-3B90-AAC181D9FA11}"/>
              </a:ext>
            </a:extLst>
          </p:cNvPr>
          <p:cNvGrpSpPr/>
          <p:nvPr/>
        </p:nvGrpSpPr>
        <p:grpSpPr>
          <a:xfrm>
            <a:off x="428" y="0"/>
            <a:ext cx="7746729" cy="6857615"/>
            <a:chOff x="0" y="0"/>
            <a:chExt cx="12774930" cy="11308715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CFAACCB-CFD3-2AC3-93F4-DC80CF58425C}"/>
                </a:ext>
              </a:extLst>
            </p:cNvPr>
            <p:cNvSpPr/>
            <p:nvPr/>
          </p:nvSpPr>
          <p:spPr>
            <a:xfrm>
              <a:off x="6198764" y="0"/>
              <a:ext cx="6576059" cy="11308715"/>
            </a:xfrm>
            <a:custGeom>
              <a:avLst/>
              <a:gdLst/>
              <a:ahLst/>
              <a:cxnLst/>
              <a:rect l="l" t="t" r="r" b="b"/>
              <a:pathLst>
                <a:path w="6576059" h="11308715">
                  <a:moveTo>
                    <a:pt x="6575716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6575716" y="11308556"/>
                  </a:lnTo>
                  <a:lnTo>
                    <a:pt x="6575716" y="0"/>
                  </a:lnTo>
                  <a:close/>
                </a:path>
              </a:pathLst>
            </a:custGeom>
            <a:solidFill>
              <a:srgbClr val="C7CEA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E22FF92F-9110-61C9-F961-8D21E0EE8A49}"/>
                </a:ext>
              </a:extLst>
            </p:cNvPr>
            <p:cNvSpPr/>
            <p:nvPr/>
          </p:nvSpPr>
          <p:spPr>
            <a:xfrm>
              <a:off x="0" y="0"/>
              <a:ext cx="6198870" cy="11308715"/>
            </a:xfrm>
            <a:custGeom>
              <a:avLst/>
              <a:gdLst/>
              <a:ahLst/>
              <a:cxnLst/>
              <a:rect l="l" t="t" r="r" b="b"/>
              <a:pathLst>
                <a:path w="6198870" h="11308715">
                  <a:moveTo>
                    <a:pt x="6198764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6198764" y="11308556"/>
                  </a:lnTo>
                  <a:lnTo>
                    <a:pt x="6198764" y="0"/>
                  </a:lnTo>
                  <a:close/>
                </a:path>
              </a:pathLst>
            </a:custGeom>
            <a:solidFill>
              <a:srgbClr val="8ABAC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9" name="object 17">
            <a:extLst>
              <a:ext uri="{FF2B5EF4-FFF2-40B4-BE49-F238E27FC236}">
                <a16:creationId xmlns:a16="http://schemas.microsoft.com/office/drawing/2014/main" id="{3051C846-7B0E-D0DF-23DA-AB707B8FA7D9}"/>
              </a:ext>
            </a:extLst>
          </p:cNvPr>
          <p:cNvSpPr/>
          <p:nvPr/>
        </p:nvSpPr>
        <p:spPr>
          <a:xfrm>
            <a:off x="5092156" y="5739246"/>
            <a:ext cx="6616950" cy="0"/>
          </a:xfrm>
          <a:custGeom>
            <a:avLst/>
            <a:gdLst/>
            <a:ahLst/>
            <a:cxnLst/>
            <a:rect l="l" t="t" r="r" b="b"/>
            <a:pathLst>
              <a:path w="10911840">
                <a:moveTo>
                  <a:pt x="0" y="0"/>
                </a:moveTo>
                <a:lnTo>
                  <a:pt x="10911458" y="0"/>
                </a:lnTo>
              </a:path>
            </a:pathLst>
          </a:custGeom>
          <a:ln w="20941">
            <a:solidFill>
              <a:srgbClr val="00475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A2BF0087-B039-B236-F262-A22699FA6D62}"/>
              </a:ext>
            </a:extLst>
          </p:cNvPr>
          <p:cNvSpPr/>
          <p:nvPr/>
        </p:nvSpPr>
        <p:spPr>
          <a:xfrm>
            <a:off x="5092156" y="4111642"/>
            <a:ext cx="6616950" cy="0"/>
          </a:xfrm>
          <a:custGeom>
            <a:avLst/>
            <a:gdLst/>
            <a:ahLst/>
            <a:cxnLst/>
            <a:rect l="l" t="t" r="r" b="b"/>
            <a:pathLst>
              <a:path w="10911840">
                <a:moveTo>
                  <a:pt x="0" y="0"/>
                </a:moveTo>
                <a:lnTo>
                  <a:pt x="10911458" y="0"/>
                </a:lnTo>
              </a:path>
            </a:pathLst>
          </a:custGeom>
          <a:ln w="20941">
            <a:solidFill>
              <a:srgbClr val="00475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F33A7C90-6DC6-5A76-57D8-CD1782D24C35}"/>
              </a:ext>
            </a:extLst>
          </p:cNvPr>
          <p:cNvSpPr/>
          <p:nvPr/>
        </p:nvSpPr>
        <p:spPr>
          <a:xfrm>
            <a:off x="5092156" y="4925446"/>
            <a:ext cx="6616950" cy="0"/>
          </a:xfrm>
          <a:custGeom>
            <a:avLst/>
            <a:gdLst/>
            <a:ahLst/>
            <a:cxnLst/>
            <a:rect l="l" t="t" r="r" b="b"/>
            <a:pathLst>
              <a:path w="10911840">
                <a:moveTo>
                  <a:pt x="0" y="0"/>
                </a:moveTo>
                <a:lnTo>
                  <a:pt x="10911458" y="0"/>
                </a:lnTo>
              </a:path>
            </a:pathLst>
          </a:custGeom>
          <a:ln w="20941">
            <a:solidFill>
              <a:srgbClr val="00475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D3F998F3-3D88-CEF0-A1E6-BD77CA4604DC}"/>
              </a:ext>
            </a:extLst>
          </p:cNvPr>
          <p:cNvSpPr/>
          <p:nvPr/>
        </p:nvSpPr>
        <p:spPr>
          <a:xfrm>
            <a:off x="5092156" y="3297846"/>
            <a:ext cx="6616950" cy="0"/>
          </a:xfrm>
          <a:custGeom>
            <a:avLst/>
            <a:gdLst/>
            <a:ahLst/>
            <a:cxnLst/>
            <a:rect l="l" t="t" r="r" b="b"/>
            <a:pathLst>
              <a:path w="10911840">
                <a:moveTo>
                  <a:pt x="0" y="0"/>
                </a:moveTo>
                <a:lnTo>
                  <a:pt x="10911458" y="0"/>
                </a:lnTo>
              </a:path>
            </a:pathLst>
          </a:custGeom>
          <a:ln w="20941">
            <a:solidFill>
              <a:srgbClr val="00475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B6AE982E-3CBC-E69B-EB16-2B4A06B2F02C}"/>
              </a:ext>
            </a:extLst>
          </p:cNvPr>
          <p:cNvSpPr/>
          <p:nvPr/>
        </p:nvSpPr>
        <p:spPr>
          <a:xfrm>
            <a:off x="5092156" y="2484045"/>
            <a:ext cx="6616950" cy="0"/>
          </a:xfrm>
          <a:custGeom>
            <a:avLst/>
            <a:gdLst/>
            <a:ahLst/>
            <a:cxnLst/>
            <a:rect l="l" t="t" r="r" b="b"/>
            <a:pathLst>
              <a:path w="10911840">
                <a:moveTo>
                  <a:pt x="0" y="0"/>
                </a:moveTo>
                <a:lnTo>
                  <a:pt x="10911458" y="0"/>
                </a:lnTo>
              </a:path>
            </a:pathLst>
          </a:custGeom>
          <a:ln w="20941">
            <a:solidFill>
              <a:srgbClr val="00475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9B63ADB5-2D44-7CCA-864B-3BD07AB480F1}"/>
              </a:ext>
            </a:extLst>
          </p:cNvPr>
          <p:cNvSpPr/>
          <p:nvPr/>
        </p:nvSpPr>
        <p:spPr>
          <a:xfrm>
            <a:off x="5092156" y="5332344"/>
            <a:ext cx="6616950" cy="0"/>
          </a:xfrm>
          <a:custGeom>
            <a:avLst/>
            <a:gdLst/>
            <a:ahLst/>
            <a:cxnLst/>
            <a:rect l="l" t="t" r="r" b="b"/>
            <a:pathLst>
              <a:path w="10911840">
                <a:moveTo>
                  <a:pt x="0" y="0"/>
                </a:moveTo>
                <a:lnTo>
                  <a:pt x="10911458" y="0"/>
                </a:lnTo>
              </a:path>
            </a:pathLst>
          </a:custGeom>
          <a:ln w="20941">
            <a:solidFill>
              <a:srgbClr val="00475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91FE9AE8-FAAD-7D33-87BE-033D0754AD3D}"/>
              </a:ext>
            </a:extLst>
          </p:cNvPr>
          <p:cNvSpPr/>
          <p:nvPr/>
        </p:nvSpPr>
        <p:spPr>
          <a:xfrm>
            <a:off x="5092156" y="3704744"/>
            <a:ext cx="6616950" cy="0"/>
          </a:xfrm>
          <a:custGeom>
            <a:avLst/>
            <a:gdLst/>
            <a:ahLst/>
            <a:cxnLst/>
            <a:rect l="l" t="t" r="r" b="b"/>
            <a:pathLst>
              <a:path w="10911840">
                <a:moveTo>
                  <a:pt x="0" y="0"/>
                </a:moveTo>
                <a:lnTo>
                  <a:pt x="10911458" y="0"/>
                </a:lnTo>
              </a:path>
            </a:pathLst>
          </a:custGeom>
          <a:ln w="20941">
            <a:solidFill>
              <a:srgbClr val="00475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281F2D40-7877-3C0A-410D-BA1CA040E9CC}"/>
              </a:ext>
            </a:extLst>
          </p:cNvPr>
          <p:cNvSpPr/>
          <p:nvPr/>
        </p:nvSpPr>
        <p:spPr>
          <a:xfrm>
            <a:off x="5092156" y="4518548"/>
            <a:ext cx="6616950" cy="0"/>
          </a:xfrm>
          <a:custGeom>
            <a:avLst/>
            <a:gdLst/>
            <a:ahLst/>
            <a:cxnLst/>
            <a:rect l="l" t="t" r="r" b="b"/>
            <a:pathLst>
              <a:path w="10911840">
                <a:moveTo>
                  <a:pt x="0" y="0"/>
                </a:moveTo>
                <a:lnTo>
                  <a:pt x="10911458" y="0"/>
                </a:lnTo>
              </a:path>
            </a:pathLst>
          </a:custGeom>
          <a:ln w="20941">
            <a:solidFill>
              <a:srgbClr val="00475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B9B57C28-6E4B-BC33-EAA8-0A57AF947815}"/>
              </a:ext>
            </a:extLst>
          </p:cNvPr>
          <p:cNvSpPr/>
          <p:nvPr/>
        </p:nvSpPr>
        <p:spPr>
          <a:xfrm>
            <a:off x="5092156" y="2890944"/>
            <a:ext cx="6616950" cy="0"/>
          </a:xfrm>
          <a:custGeom>
            <a:avLst/>
            <a:gdLst/>
            <a:ahLst/>
            <a:cxnLst/>
            <a:rect l="l" t="t" r="r" b="b"/>
            <a:pathLst>
              <a:path w="10911840">
                <a:moveTo>
                  <a:pt x="0" y="0"/>
                </a:moveTo>
                <a:lnTo>
                  <a:pt x="10911458" y="0"/>
                </a:lnTo>
              </a:path>
            </a:pathLst>
          </a:custGeom>
          <a:ln w="20941">
            <a:solidFill>
              <a:srgbClr val="00475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16B1B4BF-5136-1351-A045-A8586701EB77}"/>
              </a:ext>
            </a:extLst>
          </p:cNvPr>
          <p:cNvSpPr/>
          <p:nvPr/>
        </p:nvSpPr>
        <p:spPr>
          <a:xfrm>
            <a:off x="5092156" y="2077144"/>
            <a:ext cx="6616950" cy="0"/>
          </a:xfrm>
          <a:custGeom>
            <a:avLst/>
            <a:gdLst/>
            <a:ahLst/>
            <a:cxnLst/>
            <a:rect l="l" t="t" r="r" b="b"/>
            <a:pathLst>
              <a:path w="10911840">
                <a:moveTo>
                  <a:pt x="0" y="0"/>
                </a:moveTo>
                <a:lnTo>
                  <a:pt x="10911458" y="0"/>
                </a:lnTo>
              </a:path>
            </a:pathLst>
          </a:custGeom>
          <a:ln w="20941">
            <a:solidFill>
              <a:srgbClr val="00475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99B86CA3-7DBD-ED8E-E247-6E5225502A76}"/>
              </a:ext>
            </a:extLst>
          </p:cNvPr>
          <p:cNvSpPr/>
          <p:nvPr/>
        </p:nvSpPr>
        <p:spPr>
          <a:xfrm>
            <a:off x="5092156" y="1670242"/>
            <a:ext cx="6616950" cy="0"/>
          </a:xfrm>
          <a:custGeom>
            <a:avLst/>
            <a:gdLst/>
            <a:ahLst/>
            <a:cxnLst/>
            <a:rect l="l" t="t" r="r" b="b"/>
            <a:pathLst>
              <a:path w="10911840">
                <a:moveTo>
                  <a:pt x="0" y="0"/>
                </a:moveTo>
                <a:lnTo>
                  <a:pt x="10911458" y="0"/>
                </a:lnTo>
              </a:path>
            </a:pathLst>
          </a:custGeom>
          <a:ln w="20941">
            <a:solidFill>
              <a:srgbClr val="00475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1A3B33C2-6F87-55C8-5936-E6727C8BC152}"/>
              </a:ext>
            </a:extLst>
          </p:cNvPr>
          <p:cNvSpPr txBox="1">
            <a:spLocks/>
          </p:cNvSpPr>
          <p:nvPr/>
        </p:nvSpPr>
        <p:spPr>
          <a:xfrm>
            <a:off x="252928" y="278973"/>
            <a:ext cx="8174669" cy="53133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27"/>
              </a:lnSpc>
              <a:spcBef>
                <a:spcPts val="58"/>
              </a:spcBef>
            </a:pPr>
            <a:r>
              <a:rPr lang="da-DK" spc="-3">
                <a:solidFill>
                  <a:srgbClr val="F2ECE1"/>
                </a:solidFill>
                <a:latin typeface="Barlow SemiBold" panose="00000700000000000000" pitchFamily="2" charset="0"/>
              </a:rPr>
              <a:t>2.</a:t>
            </a:r>
            <a:r>
              <a:rPr lang="da-DK" sz="3000" spc="-3">
                <a:solidFill>
                  <a:srgbClr val="F2ECE1"/>
                </a:solidFill>
                <a:latin typeface="Barlow SemiBold" panose="00000700000000000000" pitchFamily="2" charset="0"/>
              </a:rPr>
              <a:t> </a:t>
            </a:r>
            <a:r>
              <a:rPr lang="da-DK" sz="3000" spc="-27">
                <a:latin typeface="Barlow SemiBold" panose="00000700000000000000" pitchFamily="2" charset="0"/>
                <a:cs typeface="Barlow"/>
              </a:rPr>
              <a:t>Hvor</a:t>
            </a:r>
            <a:r>
              <a:rPr lang="da-DK" sz="3000" spc="-9">
                <a:latin typeface="Barlow SemiBold" panose="00000700000000000000" pitchFamily="2" charset="0"/>
                <a:cs typeface="Barlow"/>
              </a:rPr>
              <a:t> </a:t>
            </a:r>
            <a:r>
              <a:rPr lang="da-DK" sz="3000" spc="-3">
                <a:latin typeface="Barlow SemiBold" panose="00000700000000000000" pitchFamily="2" charset="0"/>
                <a:cs typeface="Barlow"/>
              </a:rPr>
              <a:t>mange </a:t>
            </a:r>
            <a:r>
              <a:rPr lang="da-DK" sz="3000">
                <a:latin typeface="Barlow SemiBold" panose="00000700000000000000" pitchFamily="2" charset="0"/>
                <a:cs typeface="Barlow"/>
              </a:rPr>
              <a:t> </a:t>
            </a:r>
            <a:r>
              <a:rPr lang="da-DK" sz="3000" spc="-9">
                <a:solidFill>
                  <a:srgbClr val="F2ECE1"/>
                </a:solidFill>
                <a:latin typeface="Barlow SemiBold" panose="00000700000000000000" pitchFamily="2" charset="0"/>
                <a:cs typeface="Barlow"/>
              </a:rPr>
              <a:t>ansatte </a:t>
            </a:r>
            <a:r>
              <a:rPr lang="da-DK" sz="3000" spc="-3">
                <a:latin typeface="Barlow SemiBold" panose="00000700000000000000" pitchFamily="2" charset="0"/>
                <a:cs typeface="Barlow"/>
              </a:rPr>
              <a:t>er der i </a:t>
            </a:r>
            <a:r>
              <a:rPr lang="da-DK" sz="3000" spc="-591">
                <a:latin typeface="Barlow SemiBold" panose="00000700000000000000" pitchFamily="2" charset="0"/>
                <a:cs typeface="Barlow"/>
              </a:rPr>
              <a:t> </a:t>
            </a:r>
            <a:r>
              <a:rPr lang="da-DK" sz="3000" spc="-3">
                <a:latin typeface="Barlow SemiBold" panose="00000700000000000000" pitchFamily="2" charset="0"/>
                <a:cs typeface="Barlow"/>
              </a:rPr>
              <a:t>vir</a:t>
            </a:r>
            <a:r>
              <a:rPr lang="da-DK" sz="3000" spc="-36">
                <a:latin typeface="Barlow SemiBold" panose="00000700000000000000" pitchFamily="2" charset="0"/>
                <a:cs typeface="Barlow"/>
              </a:rPr>
              <a:t>k</a:t>
            </a:r>
            <a:r>
              <a:rPr lang="da-DK" sz="3000" spc="-3">
                <a:latin typeface="Barlow SemiBold" panose="00000700000000000000" pitchFamily="2" charset="0"/>
                <a:cs typeface="Barlow"/>
              </a:rPr>
              <a:t>so</a:t>
            </a:r>
            <a:r>
              <a:rPr lang="da-DK" sz="3000" spc="-6">
                <a:latin typeface="Barlow SemiBold" panose="00000700000000000000" pitchFamily="2" charset="0"/>
                <a:cs typeface="Barlow"/>
              </a:rPr>
              <a:t>m</a:t>
            </a:r>
            <a:r>
              <a:rPr lang="da-DK" sz="3000" spc="-12">
                <a:latin typeface="Barlow SemiBold" panose="00000700000000000000" pitchFamily="2" charset="0"/>
                <a:cs typeface="Barlow"/>
              </a:rPr>
              <a:t>h</a:t>
            </a:r>
            <a:r>
              <a:rPr lang="da-DK" sz="3000" spc="-3">
                <a:latin typeface="Barlow SemiBold" panose="00000700000000000000" pitchFamily="2" charset="0"/>
                <a:cs typeface="Barlow"/>
              </a:rPr>
              <a:t>eden?</a:t>
            </a:r>
            <a:endParaRPr lang="da-DK" sz="3000">
              <a:latin typeface="Barlow SemiBold" panose="00000700000000000000" pitchFamily="2" charset="0"/>
              <a:cs typeface="Barlow"/>
            </a:endParaRPr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10AA915F-DE46-80A3-82FD-6AF2D048DC69}"/>
              </a:ext>
            </a:extLst>
          </p:cNvPr>
          <p:cNvSpPr txBox="1"/>
          <p:nvPr/>
        </p:nvSpPr>
        <p:spPr>
          <a:xfrm>
            <a:off x="4661170" y="5636303"/>
            <a:ext cx="282637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6" b="1" spc="9">
                <a:solidFill>
                  <a:srgbClr val="004750"/>
                </a:solidFill>
                <a:latin typeface="Barlow-SemiBold"/>
                <a:cs typeface="Barlow-SemiBold"/>
              </a:rPr>
              <a:t>0%</a:t>
            </a:r>
            <a:endParaRPr sz="1486">
              <a:latin typeface="Barlow-SemiBold"/>
              <a:cs typeface="Barlow-SemiBold"/>
            </a:endParaRPr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1EB2ABD8-708C-C0FE-9E88-AB7BA1C0ADE4}"/>
              </a:ext>
            </a:extLst>
          </p:cNvPr>
          <p:cNvSpPr txBox="1"/>
          <p:nvPr/>
        </p:nvSpPr>
        <p:spPr>
          <a:xfrm>
            <a:off x="4596214" y="4821232"/>
            <a:ext cx="349639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6" b="1" spc="6">
                <a:solidFill>
                  <a:srgbClr val="004750"/>
                </a:solidFill>
                <a:latin typeface="Barlow-SemiBold"/>
                <a:cs typeface="Barlow-SemiBold"/>
              </a:rPr>
              <a:t>10%</a:t>
            </a:r>
            <a:endParaRPr sz="1486">
              <a:latin typeface="Barlow-SemiBold"/>
              <a:cs typeface="Barlow-SemiBold"/>
            </a:endParaRPr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A3F1F792-FC7D-C446-9A8D-2F7583C621E5}"/>
              </a:ext>
            </a:extLst>
          </p:cNvPr>
          <p:cNvSpPr txBox="1"/>
          <p:nvPr/>
        </p:nvSpPr>
        <p:spPr>
          <a:xfrm>
            <a:off x="4558498" y="4006162"/>
            <a:ext cx="387375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6" b="1" spc="9">
                <a:solidFill>
                  <a:srgbClr val="004750"/>
                </a:solidFill>
                <a:latin typeface="Barlow-SemiBold"/>
                <a:cs typeface="Barlow-SemiBold"/>
              </a:rPr>
              <a:t>20%</a:t>
            </a:r>
            <a:endParaRPr sz="1486">
              <a:latin typeface="Barlow-SemiBold"/>
              <a:cs typeface="Barlow-SemiBold"/>
            </a:endParaRPr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CC7E9683-04F5-9B65-516D-A6572096B0B5}"/>
              </a:ext>
            </a:extLst>
          </p:cNvPr>
          <p:cNvSpPr txBox="1"/>
          <p:nvPr/>
        </p:nvSpPr>
        <p:spPr>
          <a:xfrm>
            <a:off x="4562308" y="3191091"/>
            <a:ext cx="383524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6" b="1" spc="9">
                <a:solidFill>
                  <a:srgbClr val="004750"/>
                </a:solidFill>
                <a:latin typeface="Barlow-SemiBold"/>
                <a:cs typeface="Barlow-SemiBold"/>
              </a:rPr>
              <a:t>30%</a:t>
            </a:r>
            <a:endParaRPr sz="1486">
              <a:latin typeface="Barlow-SemiBold"/>
              <a:cs typeface="Barlow-SemiBold"/>
            </a:endParaRPr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86884BD0-A954-2361-92B8-25AF7E6E795D}"/>
              </a:ext>
            </a:extLst>
          </p:cNvPr>
          <p:cNvSpPr txBox="1"/>
          <p:nvPr/>
        </p:nvSpPr>
        <p:spPr>
          <a:xfrm>
            <a:off x="4552022" y="2376022"/>
            <a:ext cx="393921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6" b="1" spc="9">
                <a:solidFill>
                  <a:srgbClr val="004750"/>
                </a:solidFill>
                <a:latin typeface="Barlow-SemiBold"/>
                <a:cs typeface="Barlow-SemiBold"/>
              </a:rPr>
              <a:t>40%</a:t>
            </a:r>
            <a:endParaRPr sz="1486">
              <a:latin typeface="Barlow-SemiBold"/>
              <a:cs typeface="Barlow-SemiBold"/>
            </a:endParaRPr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B8531500-7BA4-8383-0499-BFF6D5ACC1ED}"/>
              </a:ext>
            </a:extLst>
          </p:cNvPr>
          <p:cNvSpPr txBox="1"/>
          <p:nvPr/>
        </p:nvSpPr>
        <p:spPr>
          <a:xfrm>
            <a:off x="4562498" y="1560952"/>
            <a:ext cx="383524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6" b="1" spc="9">
                <a:solidFill>
                  <a:srgbClr val="004750"/>
                </a:solidFill>
                <a:latin typeface="Barlow-SemiBold"/>
                <a:cs typeface="Barlow-SemiBold"/>
              </a:rPr>
              <a:t>50%</a:t>
            </a:r>
            <a:endParaRPr sz="1486">
              <a:latin typeface="Barlow-SemiBold"/>
              <a:cs typeface="Barlow-SemiBold"/>
            </a:endParaRPr>
          </a:p>
        </p:txBody>
      </p:sp>
      <p:sp>
        <p:nvSpPr>
          <p:cNvPr id="37" name="object 35">
            <a:extLst>
              <a:ext uri="{FF2B5EF4-FFF2-40B4-BE49-F238E27FC236}">
                <a16:creationId xmlns:a16="http://schemas.microsoft.com/office/drawing/2014/main" id="{EDE4F98B-E64F-477E-C5E0-2BF1E6844706}"/>
              </a:ext>
            </a:extLst>
          </p:cNvPr>
          <p:cNvSpPr txBox="1"/>
          <p:nvPr/>
        </p:nvSpPr>
        <p:spPr>
          <a:xfrm>
            <a:off x="5783650" y="5928082"/>
            <a:ext cx="336546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6" b="1" spc="3">
                <a:solidFill>
                  <a:srgbClr val="004750"/>
                </a:solidFill>
                <a:latin typeface="Barlow-SemiBold"/>
                <a:cs typeface="Barlow-SemiBold"/>
              </a:rPr>
              <a:t>1</a:t>
            </a:r>
            <a:r>
              <a:rPr sz="1486" b="1" spc="-27">
                <a:solidFill>
                  <a:srgbClr val="004750"/>
                </a:solidFill>
                <a:latin typeface="Barlow-SemiBold"/>
                <a:cs typeface="Barlow-SemiBold"/>
              </a:rPr>
              <a:t> </a:t>
            </a:r>
            <a:r>
              <a:rPr sz="1486" b="1" spc="3">
                <a:solidFill>
                  <a:srgbClr val="004750"/>
                </a:solidFill>
                <a:latin typeface="Barlow-SemiBold"/>
                <a:cs typeface="Barlow-SemiBold"/>
              </a:rPr>
              <a:t>-</a:t>
            </a:r>
            <a:r>
              <a:rPr sz="1486" b="1" spc="-24">
                <a:solidFill>
                  <a:srgbClr val="004750"/>
                </a:solidFill>
                <a:latin typeface="Barlow-SemiBold"/>
                <a:cs typeface="Barlow-SemiBold"/>
              </a:rPr>
              <a:t> </a:t>
            </a:r>
            <a:r>
              <a:rPr sz="1486" b="1" spc="6">
                <a:solidFill>
                  <a:srgbClr val="004750"/>
                </a:solidFill>
                <a:latin typeface="Barlow-SemiBold"/>
                <a:cs typeface="Barlow-SemiBold"/>
              </a:rPr>
              <a:t>9</a:t>
            </a:r>
            <a:endParaRPr sz="1486">
              <a:latin typeface="Barlow-SemiBold"/>
              <a:cs typeface="Barlow-SemiBold"/>
            </a:endParaRPr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id="{6D881A9B-28F3-7B9A-507A-01D44976AE06}"/>
              </a:ext>
            </a:extLst>
          </p:cNvPr>
          <p:cNvSpPr txBox="1"/>
          <p:nvPr/>
        </p:nvSpPr>
        <p:spPr>
          <a:xfrm>
            <a:off x="5635081" y="2995368"/>
            <a:ext cx="668995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algn="ctr">
              <a:spcBef>
                <a:spcPts val="69"/>
              </a:spcBef>
            </a:pPr>
            <a:r>
              <a:rPr lang="da-DK" sz="1789" b="1" spc="3">
                <a:solidFill>
                  <a:srgbClr val="004750"/>
                </a:solidFill>
                <a:latin typeface="Barlow-SemiBold"/>
                <a:cs typeface="Barlow-SemiBold"/>
              </a:rPr>
              <a:t>28</a:t>
            </a:r>
            <a:r>
              <a:rPr sz="1789" b="1" spc="3">
                <a:solidFill>
                  <a:srgbClr val="004750"/>
                </a:solidFill>
                <a:latin typeface="Barlow-SemiBold"/>
                <a:cs typeface="Barlow-SemiBold"/>
              </a:rPr>
              <a:t>,</a:t>
            </a:r>
            <a:r>
              <a:rPr lang="da-DK" sz="1789" b="1" spc="3">
                <a:solidFill>
                  <a:srgbClr val="004750"/>
                </a:solidFill>
                <a:latin typeface="Barlow-SemiBold"/>
                <a:cs typeface="Barlow-SemiBold"/>
              </a:rPr>
              <a:t>8</a:t>
            </a:r>
            <a:r>
              <a:rPr sz="1789" b="1" spc="3">
                <a:solidFill>
                  <a:srgbClr val="004750"/>
                </a:solidFill>
                <a:latin typeface="Barlow-SemiBold"/>
                <a:cs typeface="Barlow-SemiBold"/>
              </a:rPr>
              <a:t>%</a:t>
            </a:r>
            <a:endParaRPr sz="1789">
              <a:latin typeface="Barlow-SemiBold"/>
              <a:cs typeface="Barlow-SemiBold"/>
            </a:endParaRPr>
          </a:p>
        </p:txBody>
      </p:sp>
      <p:sp>
        <p:nvSpPr>
          <p:cNvPr id="39" name="object 37">
            <a:extLst>
              <a:ext uri="{FF2B5EF4-FFF2-40B4-BE49-F238E27FC236}">
                <a16:creationId xmlns:a16="http://schemas.microsoft.com/office/drawing/2014/main" id="{86072789-84CF-22B3-E402-6C68FD30C16E}"/>
              </a:ext>
            </a:extLst>
          </p:cNvPr>
          <p:cNvSpPr txBox="1"/>
          <p:nvPr/>
        </p:nvSpPr>
        <p:spPr>
          <a:xfrm>
            <a:off x="9245885" y="5928082"/>
            <a:ext cx="768974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6" b="1" spc="6">
                <a:solidFill>
                  <a:srgbClr val="004750"/>
                </a:solidFill>
                <a:latin typeface="Barlow-SemiBold"/>
                <a:cs typeface="Barlow-SemiBold"/>
              </a:rPr>
              <a:t>100</a:t>
            </a:r>
            <a:r>
              <a:rPr sz="1486" b="1" spc="-24">
                <a:solidFill>
                  <a:srgbClr val="004750"/>
                </a:solidFill>
                <a:latin typeface="Barlow-SemiBold"/>
                <a:cs typeface="Barlow-SemiBold"/>
              </a:rPr>
              <a:t> </a:t>
            </a:r>
            <a:r>
              <a:rPr sz="1486" b="1" spc="3">
                <a:solidFill>
                  <a:srgbClr val="004750"/>
                </a:solidFill>
                <a:latin typeface="Barlow-SemiBold"/>
                <a:cs typeface="Barlow-SemiBold"/>
              </a:rPr>
              <a:t>-</a:t>
            </a:r>
            <a:r>
              <a:rPr sz="1486" b="1" spc="-21">
                <a:solidFill>
                  <a:srgbClr val="004750"/>
                </a:solidFill>
                <a:latin typeface="Barlow-SemiBold"/>
                <a:cs typeface="Barlow-SemiBold"/>
              </a:rPr>
              <a:t> </a:t>
            </a:r>
            <a:r>
              <a:rPr sz="1486" b="1" spc="6">
                <a:solidFill>
                  <a:srgbClr val="004750"/>
                </a:solidFill>
                <a:latin typeface="Barlow-SemiBold"/>
                <a:cs typeface="Barlow-SemiBold"/>
              </a:rPr>
              <a:t>249</a:t>
            </a:r>
            <a:endParaRPr sz="1486">
              <a:latin typeface="Barlow-SemiBold"/>
              <a:cs typeface="Barlow-SemiBold"/>
            </a:endParaRPr>
          </a:p>
        </p:txBody>
      </p:sp>
      <p:sp>
        <p:nvSpPr>
          <p:cNvPr id="40" name="object 38">
            <a:extLst>
              <a:ext uri="{FF2B5EF4-FFF2-40B4-BE49-F238E27FC236}">
                <a16:creationId xmlns:a16="http://schemas.microsoft.com/office/drawing/2014/main" id="{9E32F201-54F5-8DCD-FF1C-EA6151295E31}"/>
              </a:ext>
            </a:extLst>
          </p:cNvPr>
          <p:cNvSpPr txBox="1"/>
          <p:nvPr/>
        </p:nvSpPr>
        <p:spPr>
          <a:xfrm>
            <a:off x="9365979" y="4226578"/>
            <a:ext cx="548332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algn="ctr">
              <a:spcBef>
                <a:spcPts val="69"/>
              </a:spcBef>
            </a:pPr>
            <a:r>
              <a:rPr sz="1789" b="1" spc="3">
                <a:solidFill>
                  <a:srgbClr val="004750"/>
                </a:solidFill>
                <a:latin typeface="Barlow-SemiBold"/>
                <a:cs typeface="Barlow-SemiBold"/>
              </a:rPr>
              <a:t>1</a:t>
            </a:r>
            <a:r>
              <a:rPr lang="da-DK" sz="1789" b="1" spc="3">
                <a:solidFill>
                  <a:srgbClr val="004750"/>
                </a:solidFill>
                <a:latin typeface="Barlow-SemiBold"/>
                <a:cs typeface="Barlow-SemiBold"/>
              </a:rPr>
              <a:t>1</a:t>
            </a:r>
            <a:r>
              <a:rPr sz="1789" b="1" spc="3">
                <a:solidFill>
                  <a:srgbClr val="004750"/>
                </a:solidFill>
                <a:latin typeface="Barlow-SemiBold"/>
                <a:cs typeface="Barlow-SemiBold"/>
              </a:rPr>
              <a:t>,1%</a:t>
            </a:r>
            <a:endParaRPr sz="1789">
              <a:latin typeface="Barlow-SemiBold"/>
              <a:cs typeface="Barlow-SemiBold"/>
            </a:endParaRPr>
          </a:p>
        </p:txBody>
      </p:sp>
      <p:sp>
        <p:nvSpPr>
          <p:cNvPr id="41" name="object 39">
            <a:extLst>
              <a:ext uri="{FF2B5EF4-FFF2-40B4-BE49-F238E27FC236}">
                <a16:creationId xmlns:a16="http://schemas.microsoft.com/office/drawing/2014/main" id="{54C50CC9-FAE2-A7C0-1A54-850874A9739E}"/>
              </a:ext>
            </a:extLst>
          </p:cNvPr>
          <p:cNvSpPr txBox="1"/>
          <p:nvPr/>
        </p:nvSpPr>
        <p:spPr>
          <a:xfrm>
            <a:off x="10532414" y="5928082"/>
            <a:ext cx="1167516" cy="46663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6" b="1" spc="6">
                <a:solidFill>
                  <a:srgbClr val="004750"/>
                </a:solidFill>
                <a:latin typeface="Barlow-SemiBold"/>
                <a:cs typeface="Barlow-SemiBold"/>
              </a:rPr>
              <a:t>250</a:t>
            </a:r>
            <a:r>
              <a:rPr sz="1486" b="1" spc="-15">
                <a:solidFill>
                  <a:srgbClr val="004750"/>
                </a:solidFill>
                <a:latin typeface="Barlow-SemiBold"/>
                <a:cs typeface="Barlow-SemiBold"/>
              </a:rPr>
              <a:t> </a:t>
            </a:r>
            <a:r>
              <a:rPr sz="1486" b="1" spc="3">
                <a:solidFill>
                  <a:srgbClr val="004750"/>
                </a:solidFill>
                <a:latin typeface="Barlow-SemiBold"/>
                <a:cs typeface="Barlow-SemiBold"/>
              </a:rPr>
              <a:t>eller</a:t>
            </a:r>
            <a:r>
              <a:rPr sz="1486" b="1" spc="-12">
                <a:solidFill>
                  <a:srgbClr val="004750"/>
                </a:solidFill>
                <a:latin typeface="Barlow-SemiBold"/>
                <a:cs typeface="Barlow-SemiBold"/>
              </a:rPr>
              <a:t> </a:t>
            </a:r>
            <a:r>
              <a:rPr sz="1486" b="1">
                <a:solidFill>
                  <a:srgbClr val="004750"/>
                </a:solidFill>
                <a:latin typeface="Barlow-SemiBold"/>
                <a:cs typeface="Barlow-SemiBold"/>
              </a:rPr>
              <a:t>flere</a:t>
            </a:r>
            <a:endParaRPr sz="1486">
              <a:latin typeface="Barlow-SemiBold"/>
              <a:cs typeface="Barlow-SemiBold"/>
            </a:endParaRPr>
          </a:p>
        </p:txBody>
      </p:sp>
      <p:sp>
        <p:nvSpPr>
          <p:cNvPr id="42" name="object 40">
            <a:extLst>
              <a:ext uri="{FF2B5EF4-FFF2-40B4-BE49-F238E27FC236}">
                <a16:creationId xmlns:a16="http://schemas.microsoft.com/office/drawing/2014/main" id="{7833A3A2-8095-5B5D-15FD-0649362297E9}"/>
              </a:ext>
            </a:extLst>
          </p:cNvPr>
          <p:cNvSpPr txBox="1"/>
          <p:nvPr/>
        </p:nvSpPr>
        <p:spPr>
          <a:xfrm>
            <a:off x="10676078" y="2600030"/>
            <a:ext cx="699393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algn="ctr">
              <a:spcBef>
                <a:spcPts val="69"/>
              </a:spcBef>
            </a:pPr>
            <a:r>
              <a:rPr sz="1789" b="1" spc="3">
                <a:solidFill>
                  <a:srgbClr val="004750"/>
                </a:solidFill>
                <a:latin typeface="Barlow-SemiBold"/>
                <a:cs typeface="Barlow-SemiBold"/>
              </a:rPr>
              <a:t>3</a:t>
            </a:r>
            <a:r>
              <a:rPr lang="da-DK" sz="1789" b="1" spc="3">
                <a:solidFill>
                  <a:srgbClr val="004750"/>
                </a:solidFill>
                <a:latin typeface="Barlow-SemiBold"/>
                <a:cs typeface="Barlow-SemiBold"/>
              </a:rPr>
              <a:t>3</a:t>
            </a:r>
            <a:r>
              <a:rPr sz="1789" b="1" spc="3">
                <a:solidFill>
                  <a:srgbClr val="004750"/>
                </a:solidFill>
                <a:latin typeface="Barlow-SemiBold"/>
                <a:cs typeface="Barlow-SemiBold"/>
              </a:rPr>
              <a:t>,</a:t>
            </a:r>
            <a:r>
              <a:rPr lang="da-DK" sz="1789" b="1" spc="3">
                <a:solidFill>
                  <a:srgbClr val="004750"/>
                </a:solidFill>
                <a:latin typeface="Barlow-SemiBold"/>
                <a:cs typeface="Barlow-SemiBold"/>
              </a:rPr>
              <a:t>7</a:t>
            </a:r>
            <a:r>
              <a:rPr sz="1789" b="1" spc="3">
                <a:solidFill>
                  <a:srgbClr val="004750"/>
                </a:solidFill>
                <a:latin typeface="Barlow-SemiBold"/>
                <a:cs typeface="Barlow-SemiBold"/>
              </a:rPr>
              <a:t>%</a:t>
            </a:r>
            <a:endParaRPr sz="1789">
              <a:latin typeface="Barlow-SemiBold"/>
              <a:cs typeface="Barlow-SemiBold"/>
            </a:endParaRPr>
          </a:p>
        </p:txBody>
      </p:sp>
      <p:sp>
        <p:nvSpPr>
          <p:cNvPr id="43" name="object 41">
            <a:extLst>
              <a:ext uri="{FF2B5EF4-FFF2-40B4-BE49-F238E27FC236}">
                <a16:creationId xmlns:a16="http://schemas.microsoft.com/office/drawing/2014/main" id="{BD094104-D0F9-837A-AAC3-3E5979B40895}"/>
              </a:ext>
            </a:extLst>
          </p:cNvPr>
          <p:cNvSpPr txBox="1"/>
          <p:nvPr/>
        </p:nvSpPr>
        <p:spPr>
          <a:xfrm>
            <a:off x="7972248" y="5928082"/>
            <a:ext cx="575286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6" b="1" spc="6">
                <a:solidFill>
                  <a:srgbClr val="004750"/>
                </a:solidFill>
                <a:latin typeface="Barlow-SemiBold"/>
                <a:cs typeface="Barlow-SemiBold"/>
              </a:rPr>
              <a:t>25</a:t>
            </a:r>
            <a:r>
              <a:rPr sz="1486" b="1" spc="-24">
                <a:solidFill>
                  <a:srgbClr val="004750"/>
                </a:solidFill>
                <a:latin typeface="Barlow-SemiBold"/>
                <a:cs typeface="Barlow-SemiBold"/>
              </a:rPr>
              <a:t> </a:t>
            </a:r>
            <a:r>
              <a:rPr sz="1486" b="1" spc="3">
                <a:solidFill>
                  <a:srgbClr val="004750"/>
                </a:solidFill>
                <a:latin typeface="Barlow-SemiBold"/>
                <a:cs typeface="Barlow-SemiBold"/>
              </a:rPr>
              <a:t>-</a:t>
            </a:r>
            <a:r>
              <a:rPr sz="1486" b="1" spc="-24">
                <a:solidFill>
                  <a:srgbClr val="004750"/>
                </a:solidFill>
                <a:latin typeface="Barlow-SemiBold"/>
                <a:cs typeface="Barlow-SemiBold"/>
              </a:rPr>
              <a:t> </a:t>
            </a:r>
            <a:r>
              <a:rPr sz="1486" b="1" spc="6">
                <a:solidFill>
                  <a:srgbClr val="004750"/>
                </a:solidFill>
                <a:latin typeface="Barlow-SemiBold"/>
                <a:cs typeface="Barlow-SemiBold"/>
              </a:rPr>
              <a:t>99</a:t>
            </a:r>
            <a:endParaRPr sz="1486">
              <a:latin typeface="Barlow-SemiBold"/>
              <a:cs typeface="Barlow-SemiBold"/>
            </a:endParaRPr>
          </a:p>
        </p:txBody>
      </p:sp>
      <p:sp>
        <p:nvSpPr>
          <p:cNvPr id="44" name="object 42">
            <a:extLst>
              <a:ext uri="{FF2B5EF4-FFF2-40B4-BE49-F238E27FC236}">
                <a16:creationId xmlns:a16="http://schemas.microsoft.com/office/drawing/2014/main" id="{4522CD55-9BA9-341A-C24B-D51048D7A136}"/>
              </a:ext>
            </a:extLst>
          </p:cNvPr>
          <p:cNvSpPr txBox="1"/>
          <p:nvPr/>
        </p:nvSpPr>
        <p:spPr>
          <a:xfrm>
            <a:off x="7991136" y="4228373"/>
            <a:ext cx="667641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1789" b="1" spc="3">
                <a:solidFill>
                  <a:srgbClr val="004750"/>
                </a:solidFill>
                <a:latin typeface="Barlow-SemiBold"/>
                <a:cs typeface="Barlow-SemiBold"/>
              </a:rPr>
              <a:t>1</a:t>
            </a:r>
            <a:r>
              <a:rPr lang="da-DK" sz="1789" b="1" spc="3">
                <a:solidFill>
                  <a:srgbClr val="004750"/>
                </a:solidFill>
                <a:latin typeface="Barlow-SemiBold"/>
                <a:cs typeface="Barlow-SemiBold"/>
              </a:rPr>
              <a:t>3</a:t>
            </a:r>
            <a:r>
              <a:rPr sz="1789" b="1" spc="3">
                <a:solidFill>
                  <a:srgbClr val="004750"/>
                </a:solidFill>
                <a:latin typeface="Barlow-SemiBold"/>
                <a:cs typeface="Barlow-SemiBold"/>
              </a:rPr>
              <a:t>,</a:t>
            </a:r>
            <a:r>
              <a:rPr lang="da-DK" sz="1789" b="1" spc="3">
                <a:solidFill>
                  <a:srgbClr val="004750"/>
                </a:solidFill>
                <a:latin typeface="Barlow-SemiBold"/>
                <a:cs typeface="Barlow-SemiBold"/>
              </a:rPr>
              <a:t>0</a:t>
            </a:r>
            <a:r>
              <a:rPr sz="1789" b="1" spc="3">
                <a:solidFill>
                  <a:srgbClr val="004750"/>
                </a:solidFill>
                <a:latin typeface="Barlow-SemiBold"/>
                <a:cs typeface="Barlow-SemiBold"/>
              </a:rPr>
              <a:t>%</a:t>
            </a:r>
            <a:endParaRPr sz="1789">
              <a:latin typeface="Barlow-SemiBold"/>
              <a:cs typeface="Barlow-SemiBold"/>
            </a:endParaRPr>
          </a:p>
        </p:txBody>
      </p:sp>
      <p:sp>
        <p:nvSpPr>
          <p:cNvPr id="45" name="object 43">
            <a:extLst>
              <a:ext uri="{FF2B5EF4-FFF2-40B4-BE49-F238E27FC236}">
                <a16:creationId xmlns:a16="http://schemas.microsoft.com/office/drawing/2014/main" id="{D51E85C4-4CD3-C9B9-E5EB-7C0F5B84FF32}"/>
              </a:ext>
            </a:extLst>
          </p:cNvPr>
          <p:cNvSpPr txBox="1"/>
          <p:nvPr/>
        </p:nvSpPr>
        <p:spPr>
          <a:xfrm>
            <a:off x="6903808" y="5928082"/>
            <a:ext cx="560654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6" b="1" spc="6">
                <a:solidFill>
                  <a:srgbClr val="004750"/>
                </a:solidFill>
                <a:latin typeface="Barlow-SemiBold"/>
                <a:cs typeface="Barlow-SemiBold"/>
              </a:rPr>
              <a:t>10</a:t>
            </a:r>
            <a:r>
              <a:rPr sz="1486" b="1" spc="-24">
                <a:solidFill>
                  <a:srgbClr val="004750"/>
                </a:solidFill>
                <a:latin typeface="Barlow-SemiBold"/>
                <a:cs typeface="Barlow-SemiBold"/>
              </a:rPr>
              <a:t> </a:t>
            </a:r>
            <a:r>
              <a:rPr sz="1486" b="1" spc="3">
                <a:solidFill>
                  <a:srgbClr val="004750"/>
                </a:solidFill>
                <a:latin typeface="Barlow-SemiBold"/>
                <a:cs typeface="Barlow-SemiBold"/>
              </a:rPr>
              <a:t>-</a:t>
            </a:r>
            <a:r>
              <a:rPr sz="1486" b="1" spc="-24">
                <a:solidFill>
                  <a:srgbClr val="004750"/>
                </a:solidFill>
                <a:latin typeface="Barlow-SemiBold"/>
                <a:cs typeface="Barlow-SemiBold"/>
              </a:rPr>
              <a:t> </a:t>
            </a:r>
            <a:r>
              <a:rPr sz="1486" b="1" spc="6">
                <a:solidFill>
                  <a:srgbClr val="004750"/>
                </a:solidFill>
                <a:latin typeface="Barlow-SemiBold"/>
                <a:cs typeface="Barlow-SemiBold"/>
              </a:rPr>
              <a:t>24</a:t>
            </a:r>
            <a:endParaRPr sz="1486">
              <a:latin typeface="Barlow-SemiBold"/>
              <a:cs typeface="Barlow-SemiBold"/>
            </a:endParaRPr>
          </a:p>
        </p:txBody>
      </p:sp>
      <p:sp>
        <p:nvSpPr>
          <p:cNvPr id="46" name="object 44">
            <a:extLst>
              <a:ext uri="{FF2B5EF4-FFF2-40B4-BE49-F238E27FC236}">
                <a16:creationId xmlns:a16="http://schemas.microsoft.com/office/drawing/2014/main" id="{C498C92A-F599-DD9E-4399-C0FF05D91F08}"/>
              </a:ext>
            </a:extLst>
          </p:cNvPr>
          <p:cNvSpPr txBox="1"/>
          <p:nvPr/>
        </p:nvSpPr>
        <p:spPr>
          <a:xfrm>
            <a:off x="6920572" y="4218011"/>
            <a:ext cx="594540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algn="ctr">
              <a:spcBef>
                <a:spcPts val="69"/>
              </a:spcBef>
            </a:pPr>
            <a:r>
              <a:rPr sz="1789" b="1" spc="3">
                <a:solidFill>
                  <a:srgbClr val="004750"/>
                </a:solidFill>
                <a:latin typeface="Barlow-SemiBold"/>
                <a:cs typeface="Barlow-SemiBold"/>
              </a:rPr>
              <a:t>13,</a:t>
            </a:r>
            <a:r>
              <a:rPr lang="da-DK" sz="1789" b="1" spc="3">
                <a:solidFill>
                  <a:srgbClr val="004750"/>
                </a:solidFill>
                <a:latin typeface="Barlow-SemiBold"/>
                <a:cs typeface="Barlow-SemiBold"/>
              </a:rPr>
              <a:t>5</a:t>
            </a:r>
            <a:r>
              <a:rPr sz="1789" b="1" spc="3">
                <a:solidFill>
                  <a:srgbClr val="004750"/>
                </a:solidFill>
                <a:latin typeface="Barlow-SemiBold"/>
                <a:cs typeface="Barlow-SemiBold"/>
              </a:rPr>
              <a:t>%</a:t>
            </a:r>
            <a:endParaRPr sz="1789">
              <a:latin typeface="Barlow-SemiBold"/>
              <a:cs typeface="Barlow-SemiBold"/>
            </a:endParaRPr>
          </a:p>
        </p:txBody>
      </p:sp>
      <p:sp>
        <p:nvSpPr>
          <p:cNvPr id="47" name="object 45">
            <a:extLst>
              <a:ext uri="{FF2B5EF4-FFF2-40B4-BE49-F238E27FC236}">
                <a16:creationId xmlns:a16="http://schemas.microsoft.com/office/drawing/2014/main" id="{B46D55BB-1E29-F8C7-11C6-FDFEBFB02F0D}"/>
              </a:ext>
            </a:extLst>
          </p:cNvPr>
          <p:cNvSpPr/>
          <p:nvPr/>
        </p:nvSpPr>
        <p:spPr>
          <a:xfrm>
            <a:off x="1736420" y="4254200"/>
            <a:ext cx="261459" cy="318833"/>
          </a:xfrm>
          <a:custGeom>
            <a:avLst/>
            <a:gdLst/>
            <a:ahLst/>
            <a:cxnLst/>
            <a:rect l="l" t="t" r="r" b="b"/>
            <a:pathLst>
              <a:path w="431164" h="525779">
                <a:moveTo>
                  <a:pt x="215386" y="0"/>
                </a:moveTo>
                <a:lnTo>
                  <a:pt x="173909" y="4282"/>
                </a:lnTo>
                <a:lnTo>
                  <a:pt x="134386" y="16808"/>
                </a:lnTo>
                <a:lnTo>
                  <a:pt x="97918" y="37098"/>
                </a:lnTo>
                <a:lnTo>
                  <a:pt x="65607" y="64670"/>
                </a:lnTo>
                <a:lnTo>
                  <a:pt x="38558" y="99044"/>
                </a:lnTo>
                <a:lnTo>
                  <a:pt x="17872" y="139740"/>
                </a:lnTo>
                <a:lnTo>
                  <a:pt x="4651" y="186275"/>
                </a:lnTo>
                <a:lnTo>
                  <a:pt x="0" y="238170"/>
                </a:lnTo>
                <a:lnTo>
                  <a:pt x="3691" y="286222"/>
                </a:lnTo>
                <a:lnTo>
                  <a:pt x="14250" y="332918"/>
                </a:lnTo>
                <a:lnTo>
                  <a:pt x="30901" y="377111"/>
                </a:lnTo>
                <a:lnTo>
                  <a:pt x="52870" y="417652"/>
                </a:lnTo>
                <a:lnTo>
                  <a:pt x="79384" y="453396"/>
                </a:lnTo>
                <a:lnTo>
                  <a:pt x="109666" y="483194"/>
                </a:lnTo>
                <a:lnTo>
                  <a:pt x="142944" y="505898"/>
                </a:lnTo>
                <a:lnTo>
                  <a:pt x="178442" y="520363"/>
                </a:lnTo>
                <a:lnTo>
                  <a:pt x="215386" y="525439"/>
                </a:lnTo>
                <a:lnTo>
                  <a:pt x="252319" y="520363"/>
                </a:lnTo>
                <a:lnTo>
                  <a:pt x="287812" y="505898"/>
                </a:lnTo>
                <a:lnTo>
                  <a:pt x="321089" y="483194"/>
                </a:lnTo>
                <a:lnTo>
                  <a:pt x="351375" y="453396"/>
                </a:lnTo>
                <a:lnTo>
                  <a:pt x="377893" y="417652"/>
                </a:lnTo>
                <a:lnTo>
                  <a:pt x="399869" y="377111"/>
                </a:lnTo>
                <a:lnTo>
                  <a:pt x="416526" y="332918"/>
                </a:lnTo>
                <a:lnTo>
                  <a:pt x="427089" y="286222"/>
                </a:lnTo>
                <a:lnTo>
                  <a:pt x="430782" y="238170"/>
                </a:lnTo>
                <a:lnTo>
                  <a:pt x="426128" y="186275"/>
                </a:lnTo>
                <a:lnTo>
                  <a:pt x="412903" y="139740"/>
                </a:lnTo>
                <a:lnTo>
                  <a:pt x="392209" y="99044"/>
                </a:lnTo>
                <a:lnTo>
                  <a:pt x="365153" y="64670"/>
                </a:lnTo>
                <a:lnTo>
                  <a:pt x="332839" y="37098"/>
                </a:lnTo>
                <a:lnTo>
                  <a:pt x="296369" y="16808"/>
                </a:lnTo>
                <a:lnTo>
                  <a:pt x="256850" y="4282"/>
                </a:lnTo>
                <a:lnTo>
                  <a:pt x="215386" y="0"/>
                </a:lnTo>
                <a:close/>
              </a:path>
            </a:pathLst>
          </a:custGeom>
          <a:solidFill>
            <a:srgbClr val="F2ECE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" name="object 46">
            <a:extLst>
              <a:ext uri="{FF2B5EF4-FFF2-40B4-BE49-F238E27FC236}">
                <a16:creationId xmlns:a16="http://schemas.microsoft.com/office/drawing/2014/main" id="{CA340F6E-BAC9-4A2B-06E3-8536200B8AEC}"/>
              </a:ext>
            </a:extLst>
          </p:cNvPr>
          <p:cNvSpPr/>
          <p:nvPr/>
        </p:nvSpPr>
        <p:spPr>
          <a:xfrm>
            <a:off x="2207245" y="4276440"/>
            <a:ext cx="232964" cy="284178"/>
          </a:xfrm>
          <a:custGeom>
            <a:avLst/>
            <a:gdLst/>
            <a:ahLst/>
            <a:cxnLst/>
            <a:rect l="l" t="t" r="r" b="b"/>
            <a:pathLst>
              <a:path w="384175" h="468629">
                <a:moveTo>
                  <a:pt x="192140" y="0"/>
                </a:moveTo>
                <a:lnTo>
                  <a:pt x="149968" y="4977"/>
                </a:lnTo>
                <a:lnTo>
                  <a:pt x="110258" y="19480"/>
                </a:lnTo>
                <a:lnTo>
                  <a:pt x="74478" y="42867"/>
                </a:lnTo>
                <a:lnTo>
                  <a:pt x="44095" y="74496"/>
                </a:lnTo>
                <a:lnTo>
                  <a:pt x="20576" y="113722"/>
                </a:lnTo>
                <a:lnTo>
                  <a:pt x="5388" y="159905"/>
                </a:lnTo>
                <a:lnTo>
                  <a:pt x="0" y="212401"/>
                </a:lnTo>
                <a:lnTo>
                  <a:pt x="4149" y="260549"/>
                </a:lnTo>
                <a:lnTo>
                  <a:pt x="15940" y="307002"/>
                </a:lnTo>
                <a:lnTo>
                  <a:pt x="34392" y="350305"/>
                </a:lnTo>
                <a:lnTo>
                  <a:pt x="58520" y="389001"/>
                </a:lnTo>
                <a:lnTo>
                  <a:pt x="87342" y="421633"/>
                </a:lnTo>
                <a:lnTo>
                  <a:pt x="119875" y="446745"/>
                </a:lnTo>
                <a:lnTo>
                  <a:pt x="155135" y="462880"/>
                </a:lnTo>
                <a:lnTo>
                  <a:pt x="192140" y="468582"/>
                </a:lnTo>
                <a:lnTo>
                  <a:pt x="229110" y="462880"/>
                </a:lnTo>
                <a:lnTo>
                  <a:pt x="264344" y="446745"/>
                </a:lnTo>
                <a:lnTo>
                  <a:pt x="296856" y="421633"/>
                </a:lnTo>
                <a:lnTo>
                  <a:pt x="325664" y="389001"/>
                </a:lnTo>
                <a:lnTo>
                  <a:pt x="349782" y="350305"/>
                </a:lnTo>
                <a:lnTo>
                  <a:pt x="368228" y="307002"/>
                </a:lnTo>
                <a:lnTo>
                  <a:pt x="380017" y="260549"/>
                </a:lnTo>
                <a:lnTo>
                  <a:pt x="384166" y="212401"/>
                </a:lnTo>
                <a:lnTo>
                  <a:pt x="378778" y="159905"/>
                </a:lnTo>
                <a:lnTo>
                  <a:pt x="363594" y="113722"/>
                </a:lnTo>
                <a:lnTo>
                  <a:pt x="340083" y="74496"/>
                </a:lnTo>
                <a:lnTo>
                  <a:pt x="309713" y="42867"/>
                </a:lnTo>
                <a:lnTo>
                  <a:pt x="273954" y="19480"/>
                </a:lnTo>
                <a:lnTo>
                  <a:pt x="234273" y="4977"/>
                </a:lnTo>
                <a:lnTo>
                  <a:pt x="192140" y="0"/>
                </a:lnTo>
                <a:close/>
              </a:path>
            </a:pathLst>
          </a:custGeom>
          <a:solidFill>
            <a:srgbClr val="F2ECE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" name="object 47">
            <a:extLst>
              <a:ext uri="{FF2B5EF4-FFF2-40B4-BE49-F238E27FC236}">
                <a16:creationId xmlns:a16="http://schemas.microsoft.com/office/drawing/2014/main" id="{2979FE36-4E1D-DA71-C37A-B1087D73FBA5}"/>
              </a:ext>
            </a:extLst>
          </p:cNvPr>
          <p:cNvSpPr/>
          <p:nvPr/>
        </p:nvSpPr>
        <p:spPr>
          <a:xfrm>
            <a:off x="1293795" y="4276440"/>
            <a:ext cx="232964" cy="284178"/>
          </a:xfrm>
          <a:custGeom>
            <a:avLst/>
            <a:gdLst/>
            <a:ahLst/>
            <a:cxnLst/>
            <a:rect l="l" t="t" r="r" b="b"/>
            <a:pathLst>
              <a:path w="384175" h="468629">
                <a:moveTo>
                  <a:pt x="192140" y="0"/>
                </a:moveTo>
                <a:lnTo>
                  <a:pt x="149971" y="4977"/>
                </a:lnTo>
                <a:lnTo>
                  <a:pt x="110263" y="19480"/>
                </a:lnTo>
                <a:lnTo>
                  <a:pt x="74482" y="42867"/>
                </a:lnTo>
                <a:lnTo>
                  <a:pt x="44098" y="74496"/>
                </a:lnTo>
                <a:lnTo>
                  <a:pt x="20577" y="113722"/>
                </a:lnTo>
                <a:lnTo>
                  <a:pt x="5389" y="159905"/>
                </a:lnTo>
                <a:lnTo>
                  <a:pt x="0" y="212401"/>
                </a:lnTo>
                <a:lnTo>
                  <a:pt x="4149" y="260549"/>
                </a:lnTo>
                <a:lnTo>
                  <a:pt x="15942" y="307002"/>
                </a:lnTo>
                <a:lnTo>
                  <a:pt x="34395" y="350305"/>
                </a:lnTo>
                <a:lnTo>
                  <a:pt x="58524" y="389001"/>
                </a:lnTo>
                <a:lnTo>
                  <a:pt x="87347" y="421633"/>
                </a:lnTo>
                <a:lnTo>
                  <a:pt x="119879" y="446745"/>
                </a:lnTo>
                <a:lnTo>
                  <a:pt x="155138" y="462880"/>
                </a:lnTo>
                <a:lnTo>
                  <a:pt x="192140" y="468582"/>
                </a:lnTo>
                <a:lnTo>
                  <a:pt x="229111" y="462880"/>
                </a:lnTo>
                <a:lnTo>
                  <a:pt x="264345" y="446745"/>
                </a:lnTo>
                <a:lnTo>
                  <a:pt x="296859" y="421633"/>
                </a:lnTo>
                <a:lnTo>
                  <a:pt x="325669" y="389001"/>
                </a:lnTo>
                <a:lnTo>
                  <a:pt x="349790" y="350305"/>
                </a:lnTo>
                <a:lnTo>
                  <a:pt x="368237" y="307002"/>
                </a:lnTo>
                <a:lnTo>
                  <a:pt x="380027" y="260549"/>
                </a:lnTo>
                <a:lnTo>
                  <a:pt x="384176" y="212401"/>
                </a:lnTo>
                <a:lnTo>
                  <a:pt x="378788" y="159905"/>
                </a:lnTo>
                <a:lnTo>
                  <a:pt x="363603" y="113722"/>
                </a:lnTo>
                <a:lnTo>
                  <a:pt x="340089" y="74496"/>
                </a:lnTo>
                <a:lnTo>
                  <a:pt x="309717" y="42867"/>
                </a:lnTo>
                <a:lnTo>
                  <a:pt x="273956" y="19480"/>
                </a:lnTo>
                <a:lnTo>
                  <a:pt x="234274" y="4977"/>
                </a:lnTo>
                <a:lnTo>
                  <a:pt x="192140" y="0"/>
                </a:lnTo>
                <a:close/>
              </a:path>
            </a:pathLst>
          </a:custGeom>
          <a:solidFill>
            <a:srgbClr val="F2ECE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" name="object 48">
            <a:extLst>
              <a:ext uri="{FF2B5EF4-FFF2-40B4-BE49-F238E27FC236}">
                <a16:creationId xmlns:a16="http://schemas.microsoft.com/office/drawing/2014/main" id="{C2BA700A-BE8B-08CA-4A5E-D7EA7988D6FA}"/>
              </a:ext>
            </a:extLst>
          </p:cNvPr>
          <p:cNvSpPr/>
          <p:nvPr/>
        </p:nvSpPr>
        <p:spPr>
          <a:xfrm>
            <a:off x="1102521" y="4587909"/>
            <a:ext cx="1529091" cy="1234517"/>
          </a:xfrm>
          <a:custGeom>
            <a:avLst/>
            <a:gdLst/>
            <a:ahLst/>
            <a:cxnLst/>
            <a:rect l="l" t="t" r="r" b="b"/>
            <a:pathLst>
              <a:path w="2521585" h="2035809">
                <a:moveTo>
                  <a:pt x="801497" y="34937"/>
                </a:moveTo>
                <a:lnTo>
                  <a:pt x="623354" y="7721"/>
                </a:lnTo>
                <a:lnTo>
                  <a:pt x="559422" y="351828"/>
                </a:lnTo>
                <a:lnTo>
                  <a:pt x="535317" y="49606"/>
                </a:lnTo>
                <a:lnTo>
                  <a:pt x="565950" y="0"/>
                </a:lnTo>
                <a:lnTo>
                  <a:pt x="449160" y="0"/>
                </a:lnTo>
                <a:lnTo>
                  <a:pt x="479780" y="49542"/>
                </a:lnTo>
                <a:lnTo>
                  <a:pt x="455612" y="351929"/>
                </a:lnTo>
                <a:lnTo>
                  <a:pt x="391693" y="7721"/>
                </a:lnTo>
                <a:lnTo>
                  <a:pt x="105435" y="51460"/>
                </a:lnTo>
                <a:lnTo>
                  <a:pt x="0" y="936599"/>
                </a:lnTo>
                <a:lnTo>
                  <a:pt x="153606" y="953516"/>
                </a:lnTo>
                <a:lnTo>
                  <a:pt x="221830" y="310311"/>
                </a:lnTo>
                <a:lnTo>
                  <a:pt x="223774" y="310311"/>
                </a:lnTo>
                <a:lnTo>
                  <a:pt x="191363" y="978306"/>
                </a:lnTo>
                <a:lnTo>
                  <a:pt x="257886" y="989253"/>
                </a:lnTo>
                <a:lnTo>
                  <a:pt x="240868" y="1792224"/>
                </a:lnTo>
                <a:lnTo>
                  <a:pt x="466255" y="1792224"/>
                </a:lnTo>
                <a:lnTo>
                  <a:pt x="494106" y="978306"/>
                </a:lnTo>
                <a:lnTo>
                  <a:pt x="514070" y="978306"/>
                </a:lnTo>
                <a:lnTo>
                  <a:pt x="541997" y="1792224"/>
                </a:lnTo>
                <a:lnTo>
                  <a:pt x="767384" y="1792224"/>
                </a:lnTo>
                <a:lnTo>
                  <a:pt x="753414" y="1132052"/>
                </a:lnTo>
                <a:lnTo>
                  <a:pt x="636968" y="1119263"/>
                </a:lnTo>
                <a:lnTo>
                  <a:pt x="765454" y="40424"/>
                </a:lnTo>
                <a:lnTo>
                  <a:pt x="801497" y="34937"/>
                </a:lnTo>
                <a:close/>
              </a:path>
              <a:path w="2521585" h="2035809">
                <a:moveTo>
                  <a:pt x="1829803" y="1075804"/>
                </a:moveTo>
                <a:lnTo>
                  <a:pt x="1711909" y="83324"/>
                </a:lnTo>
                <a:lnTo>
                  <a:pt x="1390548" y="34264"/>
                </a:lnTo>
                <a:lnTo>
                  <a:pt x="1318958" y="420116"/>
                </a:lnTo>
                <a:lnTo>
                  <a:pt x="1291780" y="81241"/>
                </a:lnTo>
                <a:lnTo>
                  <a:pt x="1326146" y="25590"/>
                </a:lnTo>
                <a:lnTo>
                  <a:pt x="1195209" y="25590"/>
                </a:lnTo>
                <a:lnTo>
                  <a:pt x="1229575" y="81203"/>
                </a:lnTo>
                <a:lnTo>
                  <a:pt x="1202397" y="420255"/>
                </a:lnTo>
                <a:lnTo>
                  <a:pt x="1130808" y="34264"/>
                </a:lnTo>
                <a:lnTo>
                  <a:pt x="809802" y="83324"/>
                </a:lnTo>
                <a:lnTo>
                  <a:pt x="691553" y="1075804"/>
                </a:lnTo>
                <a:lnTo>
                  <a:pt x="863854" y="1094828"/>
                </a:lnTo>
                <a:lnTo>
                  <a:pt x="940384" y="373570"/>
                </a:lnTo>
                <a:lnTo>
                  <a:pt x="942492" y="373570"/>
                </a:lnTo>
                <a:lnTo>
                  <a:pt x="906106" y="1122603"/>
                </a:lnTo>
                <a:lnTo>
                  <a:pt x="980757" y="1134833"/>
                </a:lnTo>
                <a:lnTo>
                  <a:pt x="961707" y="2035251"/>
                </a:lnTo>
                <a:lnTo>
                  <a:pt x="1214348" y="2035251"/>
                </a:lnTo>
                <a:lnTo>
                  <a:pt x="1245654" y="1122603"/>
                </a:lnTo>
                <a:lnTo>
                  <a:pt x="1268145" y="1122603"/>
                </a:lnTo>
                <a:lnTo>
                  <a:pt x="1299400" y="2035251"/>
                </a:lnTo>
                <a:lnTo>
                  <a:pt x="1552028" y="2035251"/>
                </a:lnTo>
                <a:lnTo>
                  <a:pt x="1533004" y="1134833"/>
                </a:lnTo>
                <a:lnTo>
                  <a:pt x="1615516" y="1122603"/>
                </a:lnTo>
                <a:lnTo>
                  <a:pt x="1579206" y="373570"/>
                </a:lnTo>
                <a:lnTo>
                  <a:pt x="1580972" y="373570"/>
                </a:lnTo>
                <a:lnTo>
                  <a:pt x="1657477" y="1094828"/>
                </a:lnTo>
                <a:lnTo>
                  <a:pt x="1829803" y="1075804"/>
                </a:lnTo>
                <a:close/>
              </a:path>
              <a:path w="2521585" h="2035809">
                <a:moveTo>
                  <a:pt x="2521356" y="936599"/>
                </a:moveTo>
                <a:lnTo>
                  <a:pt x="2416251" y="51473"/>
                </a:lnTo>
                <a:lnTo>
                  <a:pt x="2129675" y="7721"/>
                </a:lnTo>
                <a:lnTo>
                  <a:pt x="2065769" y="351840"/>
                </a:lnTo>
                <a:lnTo>
                  <a:pt x="2041652" y="49593"/>
                </a:lnTo>
                <a:lnTo>
                  <a:pt x="2072271" y="0"/>
                </a:lnTo>
                <a:lnTo>
                  <a:pt x="1955482" y="0"/>
                </a:lnTo>
                <a:lnTo>
                  <a:pt x="1986127" y="49542"/>
                </a:lnTo>
                <a:lnTo>
                  <a:pt x="1961934" y="351917"/>
                </a:lnTo>
                <a:lnTo>
                  <a:pt x="1898015" y="7721"/>
                </a:lnTo>
                <a:lnTo>
                  <a:pt x="1720126" y="34950"/>
                </a:lnTo>
                <a:lnTo>
                  <a:pt x="1756333" y="40411"/>
                </a:lnTo>
                <a:lnTo>
                  <a:pt x="1884426" y="1119276"/>
                </a:lnTo>
                <a:lnTo>
                  <a:pt x="1761159" y="1132801"/>
                </a:lnTo>
                <a:lnTo>
                  <a:pt x="1747202" y="1792224"/>
                </a:lnTo>
                <a:lnTo>
                  <a:pt x="1972576" y="1792224"/>
                </a:lnTo>
                <a:lnTo>
                  <a:pt x="2000440" y="978306"/>
                </a:lnTo>
                <a:lnTo>
                  <a:pt x="2020392" y="978306"/>
                </a:lnTo>
                <a:lnTo>
                  <a:pt x="2048344" y="1792224"/>
                </a:lnTo>
                <a:lnTo>
                  <a:pt x="2273731" y="1792224"/>
                </a:lnTo>
                <a:lnTo>
                  <a:pt x="2256701" y="989241"/>
                </a:lnTo>
                <a:lnTo>
                  <a:pt x="2330348" y="978306"/>
                </a:lnTo>
                <a:lnTo>
                  <a:pt x="2297925" y="310299"/>
                </a:lnTo>
                <a:lnTo>
                  <a:pt x="2299538" y="310299"/>
                </a:lnTo>
                <a:lnTo>
                  <a:pt x="2367788" y="953528"/>
                </a:lnTo>
                <a:lnTo>
                  <a:pt x="2521356" y="936599"/>
                </a:lnTo>
                <a:close/>
              </a:path>
            </a:pathLst>
          </a:custGeom>
          <a:solidFill>
            <a:srgbClr val="F2ECE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object 49">
            <a:extLst>
              <a:ext uri="{FF2B5EF4-FFF2-40B4-BE49-F238E27FC236}">
                <a16:creationId xmlns:a16="http://schemas.microsoft.com/office/drawing/2014/main" id="{7BBC5E3C-960B-B3F2-5F69-8FEFFB522299}"/>
              </a:ext>
            </a:extLst>
          </p:cNvPr>
          <p:cNvSpPr>
            <a:spLocks noChangeAspect="1"/>
          </p:cNvSpPr>
          <p:nvPr/>
        </p:nvSpPr>
        <p:spPr>
          <a:xfrm>
            <a:off x="5427313" y="3392902"/>
            <a:ext cx="1027584" cy="2333027"/>
          </a:xfrm>
          <a:custGeom>
            <a:avLst/>
            <a:gdLst/>
            <a:ahLst/>
            <a:cxnLst/>
            <a:rect l="l" t="t" r="r" b="b"/>
            <a:pathLst>
              <a:path w="770254" h="1748790">
                <a:moveTo>
                  <a:pt x="530644" y="161086"/>
                </a:moveTo>
                <a:lnTo>
                  <a:pt x="522782" y="106641"/>
                </a:lnTo>
                <a:lnTo>
                  <a:pt x="501218" y="61988"/>
                </a:lnTo>
                <a:lnTo>
                  <a:pt x="469023" y="28435"/>
                </a:lnTo>
                <a:lnTo>
                  <a:pt x="429247" y="7327"/>
                </a:lnTo>
                <a:lnTo>
                  <a:pt x="384962" y="0"/>
                </a:lnTo>
                <a:lnTo>
                  <a:pt x="340664" y="7327"/>
                </a:lnTo>
                <a:lnTo>
                  <a:pt x="300888" y="28435"/>
                </a:lnTo>
                <a:lnTo>
                  <a:pt x="268693" y="61988"/>
                </a:lnTo>
                <a:lnTo>
                  <a:pt x="247142" y="106641"/>
                </a:lnTo>
                <a:lnTo>
                  <a:pt x="239280" y="161086"/>
                </a:lnTo>
                <a:lnTo>
                  <a:pt x="244805" y="209537"/>
                </a:lnTo>
                <a:lnTo>
                  <a:pt x="260184" y="255054"/>
                </a:lnTo>
                <a:lnTo>
                  <a:pt x="283654" y="295021"/>
                </a:lnTo>
                <a:lnTo>
                  <a:pt x="313448" y="326809"/>
                </a:lnTo>
                <a:lnTo>
                  <a:pt x="347814" y="347802"/>
                </a:lnTo>
                <a:lnTo>
                  <a:pt x="384962" y="355384"/>
                </a:lnTo>
                <a:lnTo>
                  <a:pt x="422097" y="347802"/>
                </a:lnTo>
                <a:lnTo>
                  <a:pt x="456450" y="326809"/>
                </a:lnTo>
                <a:lnTo>
                  <a:pt x="486257" y="295021"/>
                </a:lnTo>
                <a:lnTo>
                  <a:pt x="509739" y="255054"/>
                </a:lnTo>
                <a:lnTo>
                  <a:pt x="525119" y="209537"/>
                </a:lnTo>
                <a:lnTo>
                  <a:pt x="530644" y="161086"/>
                </a:lnTo>
                <a:close/>
              </a:path>
              <a:path w="770254" h="1748790">
                <a:moveTo>
                  <a:pt x="769861" y="1099832"/>
                </a:moveTo>
                <a:lnTo>
                  <a:pt x="690130" y="428561"/>
                </a:lnTo>
                <a:lnTo>
                  <a:pt x="472782" y="395363"/>
                </a:lnTo>
                <a:lnTo>
                  <a:pt x="424345" y="656348"/>
                </a:lnTo>
                <a:lnTo>
                  <a:pt x="405968" y="427139"/>
                </a:lnTo>
                <a:lnTo>
                  <a:pt x="429209" y="389509"/>
                </a:lnTo>
                <a:lnTo>
                  <a:pt x="340652" y="389509"/>
                </a:lnTo>
                <a:lnTo>
                  <a:pt x="363893" y="427126"/>
                </a:lnTo>
                <a:lnTo>
                  <a:pt x="345516" y="656450"/>
                </a:lnTo>
                <a:lnTo>
                  <a:pt x="297091" y="395363"/>
                </a:lnTo>
                <a:lnTo>
                  <a:pt x="79971" y="428561"/>
                </a:lnTo>
                <a:lnTo>
                  <a:pt x="0" y="1099832"/>
                </a:lnTo>
                <a:lnTo>
                  <a:pt x="116535" y="1112697"/>
                </a:lnTo>
                <a:lnTo>
                  <a:pt x="168300" y="624865"/>
                </a:lnTo>
                <a:lnTo>
                  <a:pt x="169722" y="624865"/>
                </a:lnTo>
                <a:lnTo>
                  <a:pt x="145110" y="1131481"/>
                </a:lnTo>
                <a:lnTo>
                  <a:pt x="195592" y="1139748"/>
                </a:lnTo>
                <a:lnTo>
                  <a:pt x="182714" y="1748764"/>
                </a:lnTo>
                <a:lnTo>
                  <a:pt x="353606" y="1748764"/>
                </a:lnTo>
                <a:lnTo>
                  <a:pt x="374777" y="1131481"/>
                </a:lnTo>
                <a:lnTo>
                  <a:pt x="389978" y="1131481"/>
                </a:lnTo>
                <a:lnTo>
                  <a:pt x="411111" y="1748764"/>
                </a:lnTo>
                <a:lnTo>
                  <a:pt x="581977" y="1748764"/>
                </a:lnTo>
                <a:lnTo>
                  <a:pt x="569112" y="1139748"/>
                </a:lnTo>
                <a:lnTo>
                  <a:pt x="624928" y="1131481"/>
                </a:lnTo>
                <a:lnTo>
                  <a:pt x="600367" y="624865"/>
                </a:lnTo>
                <a:lnTo>
                  <a:pt x="601560" y="624865"/>
                </a:lnTo>
                <a:lnTo>
                  <a:pt x="653313" y="1112697"/>
                </a:lnTo>
                <a:lnTo>
                  <a:pt x="769861" y="1099832"/>
                </a:lnTo>
                <a:close/>
              </a:path>
            </a:pathLst>
          </a:custGeom>
          <a:solidFill>
            <a:srgbClr val="DCDF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" name="object 56">
            <a:extLst>
              <a:ext uri="{FF2B5EF4-FFF2-40B4-BE49-F238E27FC236}">
                <a16:creationId xmlns:a16="http://schemas.microsoft.com/office/drawing/2014/main" id="{7EF5E8F2-72FF-AE2E-7E54-E78A10912E1F}"/>
              </a:ext>
            </a:extLst>
          </p:cNvPr>
          <p:cNvSpPr/>
          <p:nvPr/>
        </p:nvSpPr>
        <p:spPr>
          <a:xfrm>
            <a:off x="6925029" y="4658647"/>
            <a:ext cx="497888" cy="1074023"/>
          </a:xfrm>
          <a:custGeom>
            <a:avLst/>
            <a:gdLst/>
            <a:ahLst/>
            <a:cxnLst/>
            <a:rect l="l" t="t" r="r" b="b"/>
            <a:pathLst>
              <a:path w="821054" h="1864359">
                <a:moveTo>
                  <a:pt x="565556" y="171678"/>
                </a:moveTo>
                <a:lnTo>
                  <a:pt x="559676" y="122643"/>
                </a:lnTo>
                <a:lnTo>
                  <a:pt x="543280" y="80683"/>
                </a:lnTo>
                <a:lnTo>
                  <a:pt x="518248" y="46609"/>
                </a:lnTo>
                <a:lnTo>
                  <a:pt x="486486" y="21259"/>
                </a:lnTo>
                <a:lnTo>
                  <a:pt x="449872" y="5448"/>
                </a:lnTo>
                <a:lnTo>
                  <a:pt x="410286" y="0"/>
                </a:lnTo>
                <a:lnTo>
                  <a:pt x="370700" y="5448"/>
                </a:lnTo>
                <a:lnTo>
                  <a:pt x="334073" y="21259"/>
                </a:lnTo>
                <a:lnTo>
                  <a:pt x="302323" y="46609"/>
                </a:lnTo>
                <a:lnTo>
                  <a:pt x="277304" y="80683"/>
                </a:lnTo>
                <a:lnTo>
                  <a:pt x="260908" y="122643"/>
                </a:lnTo>
                <a:lnTo>
                  <a:pt x="255028" y="171678"/>
                </a:lnTo>
                <a:lnTo>
                  <a:pt x="260908" y="223329"/>
                </a:lnTo>
                <a:lnTo>
                  <a:pt x="277304" y="271843"/>
                </a:lnTo>
                <a:lnTo>
                  <a:pt x="302323" y="314426"/>
                </a:lnTo>
                <a:lnTo>
                  <a:pt x="334073" y="348310"/>
                </a:lnTo>
                <a:lnTo>
                  <a:pt x="370700" y="370687"/>
                </a:lnTo>
                <a:lnTo>
                  <a:pt x="410286" y="378764"/>
                </a:lnTo>
                <a:lnTo>
                  <a:pt x="449872" y="370687"/>
                </a:lnTo>
                <a:lnTo>
                  <a:pt x="486486" y="348310"/>
                </a:lnTo>
                <a:lnTo>
                  <a:pt x="518248" y="314426"/>
                </a:lnTo>
                <a:lnTo>
                  <a:pt x="543280" y="271843"/>
                </a:lnTo>
                <a:lnTo>
                  <a:pt x="559676" y="223329"/>
                </a:lnTo>
                <a:lnTo>
                  <a:pt x="565556" y="171678"/>
                </a:lnTo>
                <a:close/>
              </a:path>
              <a:path w="821054" h="1864359">
                <a:moveTo>
                  <a:pt x="820508" y="1172184"/>
                </a:moveTo>
                <a:lnTo>
                  <a:pt x="735520" y="456768"/>
                </a:lnTo>
                <a:lnTo>
                  <a:pt x="503872" y="421386"/>
                </a:lnTo>
                <a:lnTo>
                  <a:pt x="452259" y="699528"/>
                </a:lnTo>
                <a:lnTo>
                  <a:pt x="432676" y="455244"/>
                </a:lnTo>
                <a:lnTo>
                  <a:pt x="457454" y="415137"/>
                </a:lnTo>
                <a:lnTo>
                  <a:pt x="363067" y="415137"/>
                </a:lnTo>
                <a:lnTo>
                  <a:pt x="387832" y="455218"/>
                </a:lnTo>
                <a:lnTo>
                  <a:pt x="368249" y="699630"/>
                </a:lnTo>
                <a:lnTo>
                  <a:pt x="316636" y="421386"/>
                </a:lnTo>
                <a:lnTo>
                  <a:pt x="85229" y="456768"/>
                </a:lnTo>
                <a:lnTo>
                  <a:pt x="0" y="1172184"/>
                </a:lnTo>
                <a:lnTo>
                  <a:pt x="124206" y="1185900"/>
                </a:lnTo>
                <a:lnTo>
                  <a:pt x="179362" y="665975"/>
                </a:lnTo>
                <a:lnTo>
                  <a:pt x="180886" y="665975"/>
                </a:lnTo>
                <a:lnTo>
                  <a:pt x="154660" y="1205928"/>
                </a:lnTo>
                <a:lnTo>
                  <a:pt x="208457" y="1214755"/>
                </a:lnTo>
                <a:lnTo>
                  <a:pt x="194729" y="1863813"/>
                </a:lnTo>
                <a:lnTo>
                  <a:pt x="376859" y="1863813"/>
                </a:lnTo>
                <a:lnTo>
                  <a:pt x="399427" y="1205928"/>
                </a:lnTo>
                <a:lnTo>
                  <a:pt x="415632" y="1205928"/>
                </a:lnTo>
                <a:lnTo>
                  <a:pt x="438162" y="1863813"/>
                </a:lnTo>
                <a:lnTo>
                  <a:pt x="620268" y="1863813"/>
                </a:lnTo>
                <a:lnTo>
                  <a:pt x="606564" y="1214755"/>
                </a:lnTo>
                <a:lnTo>
                  <a:pt x="666051" y="1205928"/>
                </a:lnTo>
                <a:lnTo>
                  <a:pt x="639876" y="665975"/>
                </a:lnTo>
                <a:lnTo>
                  <a:pt x="641134" y="665975"/>
                </a:lnTo>
                <a:lnTo>
                  <a:pt x="696290" y="1185900"/>
                </a:lnTo>
                <a:lnTo>
                  <a:pt x="820508" y="1172184"/>
                </a:lnTo>
                <a:close/>
              </a:path>
            </a:pathLst>
          </a:custGeom>
          <a:solidFill>
            <a:srgbClr val="EFF0E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object 56">
            <a:extLst>
              <a:ext uri="{FF2B5EF4-FFF2-40B4-BE49-F238E27FC236}">
                <a16:creationId xmlns:a16="http://schemas.microsoft.com/office/drawing/2014/main" id="{B6C3D044-A93A-0128-49EC-460750C28116}"/>
              </a:ext>
            </a:extLst>
          </p:cNvPr>
          <p:cNvSpPr>
            <a:spLocks noChangeAspect="1"/>
          </p:cNvSpPr>
          <p:nvPr/>
        </p:nvSpPr>
        <p:spPr>
          <a:xfrm>
            <a:off x="8002146" y="4704135"/>
            <a:ext cx="475904" cy="1026600"/>
          </a:xfrm>
          <a:custGeom>
            <a:avLst/>
            <a:gdLst/>
            <a:ahLst/>
            <a:cxnLst/>
            <a:rect l="l" t="t" r="r" b="b"/>
            <a:pathLst>
              <a:path w="821054" h="1864359">
                <a:moveTo>
                  <a:pt x="565556" y="171678"/>
                </a:moveTo>
                <a:lnTo>
                  <a:pt x="559676" y="122643"/>
                </a:lnTo>
                <a:lnTo>
                  <a:pt x="543280" y="80683"/>
                </a:lnTo>
                <a:lnTo>
                  <a:pt x="518248" y="46609"/>
                </a:lnTo>
                <a:lnTo>
                  <a:pt x="486486" y="21259"/>
                </a:lnTo>
                <a:lnTo>
                  <a:pt x="449872" y="5448"/>
                </a:lnTo>
                <a:lnTo>
                  <a:pt x="410286" y="0"/>
                </a:lnTo>
                <a:lnTo>
                  <a:pt x="370700" y="5448"/>
                </a:lnTo>
                <a:lnTo>
                  <a:pt x="334073" y="21259"/>
                </a:lnTo>
                <a:lnTo>
                  <a:pt x="302323" y="46609"/>
                </a:lnTo>
                <a:lnTo>
                  <a:pt x="277304" y="80683"/>
                </a:lnTo>
                <a:lnTo>
                  <a:pt x="260908" y="122643"/>
                </a:lnTo>
                <a:lnTo>
                  <a:pt x="255028" y="171678"/>
                </a:lnTo>
                <a:lnTo>
                  <a:pt x="260908" y="223329"/>
                </a:lnTo>
                <a:lnTo>
                  <a:pt x="277304" y="271843"/>
                </a:lnTo>
                <a:lnTo>
                  <a:pt x="302323" y="314426"/>
                </a:lnTo>
                <a:lnTo>
                  <a:pt x="334073" y="348310"/>
                </a:lnTo>
                <a:lnTo>
                  <a:pt x="370700" y="370687"/>
                </a:lnTo>
                <a:lnTo>
                  <a:pt x="410286" y="378764"/>
                </a:lnTo>
                <a:lnTo>
                  <a:pt x="449872" y="370687"/>
                </a:lnTo>
                <a:lnTo>
                  <a:pt x="486486" y="348310"/>
                </a:lnTo>
                <a:lnTo>
                  <a:pt x="518248" y="314426"/>
                </a:lnTo>
                <a:lnTo>
                  <a:pt x="543280" y="271843"/>
                </a:lnTo>
                <a:lnTo>
                  <a:pt x="559676" y="223329"/>
                </a:lnTo>
                <a:lnTo>
                  <a:pt x="565556" y="171678"/>
                </a:lnTo>
                <a:close/>
              </a:path>
              <a:path w="821054" h="1864359">
                <a:moveTo>
                  <a:pt x="820508" y="1172184"/>
                </a:moveTo>
                <a:lnTo>
                  <a:pt x="735520" y="456768"/>
                </a:lnTo>
                <a:lnTo>
                  <a:pt x="503872" y="421386"/>
                </a:lnTo>
                <a:lnTo>
                  <a:pt x="452259" y="699528"/>
                </a:lnTo>
                <a:lnTo>
                  <a:pt x="432676" y="455244"/>
                </a:lnTo>
                <a:lnTo>
                  <a:pt x="457454" y="415137"/>
                </a:lnTo>
                <a:lnTo>
                  <a:pt x="363067" y="415137"/>
                </a:lnTo>
                <a:lnTo>
                  <a:pt x="387832" y="455218"/>
                </a:lnTo>
                <a:lnTo>
                  <a:pt x="368249" y="699630"/>
                </a:lnTo>
                <a:lnTo>
                  <a:pt x="316636" y="421386"/>
                </a:lnTo>
                <a:lnTo>
                  <a:pt x="85229" y="456768"/>
                </a:lnTo>
                <a:lnTo>
                  <a:pt x="0" y="1172184"/>
                </a:lnTo>
                <a:lnTo>
                  <a:pt x="124206" y="1185900"/>
                </a:lnTo>
                <a:lnTo>
                  <a:pt x="179362" y="665975"/>
                </a:lnTo>
                <a:lnTo>
                  <a:pt x="180886" y="665975"/>
                </a:lnTo>
                <a:lnTo>
                  <a:pt x="154660" y="1205928"/>
                </a:lnTo>
                <a:lnTo>
                  <a:pt x="208457" y="1214755"/>
                </a:lnTo>
                <a:lnTo>
                  <a:pt x="194729" y="1863813"/>
                </a:lnTo>
                <a:lnTo>
                  <a:pt x="376859" y="1863813"/>
                </a:lnTo>
                <a:lnTo>
                  <a:pt x="399427" y="1205928"/>
                </a:lnTo>
                <a:lnTo>
                  <a:pt x="415632" y="1205928"/>
                </a:lnTo>
                <a:lnTo>
                  <a:pt x="438162" y="1863813"/>
                </a:lnTo>
                <a:lnTo>
                  <a:pt x="620268" y="1863813"/>
                </a:lnTo>
                <a:lnTo>
                  <a:pt x="606564" y="1214755"/>
                </a:lnTo>
                <a:lnTo>
                  <a:pt x="666051" y="1205928"/>
                </a:lnTo>
                <a:lnTo>
                  <a:pt x="639876" y="665975"/>
                </a:lnTo>
                <a:lnTo>
                  <a:pt x="641134" y="665975"/>
                </a:lnTo>
                <a:lnTo>
                  <a:pt x="696290" y="1185900"/>
                </a:lnTo>
                <a:lnTo>
                  <a:pt x="820508" y="117218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56">
            <a:extLst>
              <a:ext uri="{FF2B5EF4-FFF2-40B4-BE49-F238E27FC236}">
                <a16:creationId xmlns:a16="http://schemas.microsoft.com/office/drawing/2014/main" id="{6D6BB6E0-5114-04A2-CA26-C7A54A8D3AA9}"/>
              </a:ext>
            </a:extLst>
          </p:cNvPr>
          <p:cNvSpPr>
            <a:spLocks noChangeAspect="1"/>
          </p:cNvSpPr>
          <p:nvPr/>
        </p:nvSpPr>
        <p:spPr>
          <a:xfrm>
            <a:off x="9390337" y="4778948"/>
            <a:ext cx="442389" cy="954304"/>
          </a:xfrm>
          <a:custGeom>
            <a:avLst/>
            <a:gdLst/>
            <a:ahLst/>
            <a:cxnLst/>
            <a:rect l="l" t="t" r="r" b="b"/>
            <a:pathLst>
              <a:path w="821054" h="1864359">
                <a:moveTo>
                  <a:pt x="565556" y="171678"/>
                </a:moveTo>
                <a:lnTo>
                  <a:pt x="559676" y="122643"/>
                </a:lnTo>
                <a:lnTo>
                  <a:pt x="543280" y="80683"/>
                </a:lnTo>
                <a:lnTo>
                  <a:pt x="518248" y="46609"/>
                </a:lnTo>
                <a:lnTo>
                  <a:pt x="486486" y="21259"/>
                </a:lnTo>
                <a:lnTo>
                  <a:pt x="449872" y="5448"/>
                </a:lnTo>
                <a:lnTo>
                  <a:pt x="410286" y="0"/>
                </a:lnTo>
                <a:lnTo>
                  <a:pt x="370700" y="5448"/>
                </a:lnTo>
                <a:lnTo>
                  <a:pt x="334073" y="21259"/>
                </a:lnTo>
                <a:lnTo>
                  <a:pt x="302323" y="46609"/>
                </a:lnTo>
                <a:lnTo>
                  <a:pt x="277304" y="80683"/>
                </a:lnTo>
                <a:lnTo>
                  <a:pt x="260908" y="122643"/>
                </a:lnTo>
                <a:lnTo>
                  <a:pt x="255028" y="171678"/>
                </a:lnTo>
                <a:lnTo>
                  <a:pt x="260908" y="223329"/>
                </a:lnTo>
                <a:lnTo>
                  <a:pt x="277304" y="271843"/>
                </a:lnTo>
                <a:lnTo>
                  <a:pt x="302323" y="314426"/>
                </a:lnTo>
                <a:lnTo>
                  <a:pt x="334073" y="348310"/>
                </a:lnTo>
                <a:lnTo>
                  <a:pt x="370700" y="370687"/>
                </a:lnTo>
                <a:lnTo>
                  <a:pt x="410286" y="378764"/>
                </a:lnTo>
                <a:lnTo>
                  <a:pt x="449872" y="370687"/>
                </a:lnTo>
                <a:lnTo>
                  <a:pt x="486486" y="348310"/>
                </a:lnTo>
                <a:lnTo>
                  <a:pt x="518248" y="314426"/>
                </a:lnTo>
                <a:lnTo>
                  <a:pt x="543280" y="271843"/>
                </a:lnTo>
                <a:lnTo>
                  <a:pt x="559676" y="223329"/>
                </a:lnTo>
                <a:lnTo>
                  <a:pt x="565556" y="171678"/>
                </a:lnTo>
                <a:close/>
              </a:path>
              <a:path w="821054" h="1864359">
                <a:moveTo>
                  <a:pt x="820508" y="1172184"/>
                </a:moveTo>
                <a:lnTo>
                  <a:pt x="735520" y="456768"/>
                </a:lnTo>
                <a:lnTo>
                  <a:pt x="503872" y="421386"/>
                </a:lnTo>
                <a:lnTo>
                  <a:pt x="452259" y="699528"/>
                </a:lnTo>
                <a:lnTo>
                  <a:pt x="432676" y="455244"/>
                </a:lnTo>
                <a:lnTo>
                  <a:pt x="457454" y="415137"/>
                </a:lnTo>
                <a:lnTo>
                  <a:pt x="363067" y="415137"/>
                </a:lnTo>
                <a:lnTo>
                  <a:pt x="387832" y="455218"/>
                </a:lnTo>
                <a:lnTo>
                  <a:pt x="368249" y="699630"/>
                </a:lnTo>
                <a:lnTo>
                  <a:pt x="316636" y="421386"/>
                </a:lnTo>
                <a:lnTo>
                  <a:pt x="85229" y="456768"/>
                </a:lnTo>
                <a:lnTo>
                  <a:pt x="0" y="1172184"/>
                </a:lnTo>
                <a:lnTo>
                  <a:pt x="124206" y="1185900"/>
                </a:lnTo>
                <a:lnTo>
                  <a:pt x="179362" y="665975"/>
                </a:lnTo>
                <a:lnTo>
                  <a:pt x="180886" y="665975"/>
                </a:lnTo>
                <a:lnTo>
                  <a:pt x="154660" y="1205928"/>
                </a:lnTo>
                <a:lnTo>
                  <a:pt x="208457" y="1214755"/>
                </a:lnTo>
                <a:lnTo>
                  <a:pt x="194729" y="1863813"/>
                </a:lnTo>
                <a:lnTo>
                  <a:pt x="376859" y="1863813"/>
                </a:lnTo>
                <a:lnTo>
                  <a:pt x="399427" y="1205928"/>
                </a:lnTo>
                <a:lnTo>
                  <a:pt x="415632" y="1205928"/>
                </a:lnTo>
                <a:lnTo>
                  <a:pt x="438162" y="1863813"/>
                </a:lnTo>
                <a:lnTo>
                  <a:pt x="620268" y="1863813"/>
                </a:lnTo>
                <a:lnTo>
                  <a:pt x="606564" y="1214755"/>
                </a:lnTo>
                <a:lnTo>
                  <a:pt x="666051" y="1205928"/>
                </a:lnTo>
                <a:lnTo>
                  <a:pt x="639876" y="665975"/>
                </a:lnTo>
                <a:lnTo>
                  <a:pt x="641134" y="665975"/>
                </a:lnTo>
                <a:lnTo>
                  <a:pt x="696290" y="1185900"/>
                </a:lnTo>
                <a:lnTo>
                  <a:pt x="820508" y="1172184"/>
                </a:lnTo>
                <a:close/>
              </a:path>
            </a:pathLst>
          </a:custGeom>
          <a:solidFill>
            <a:srgbClr val="DCDF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49">
            <a:extLst>
              <a:ext uri="{FF2B5EF4-FFF2-40B4-BE49-F238E27FC236}">
                <a16:creationId xmlns:a16="http://schemas.microsoft.com/office/drawing/2014/main" id="{413B27C4-493D-5F9A-E5A8-E72527EBC29E}"/>
              </a:ext>
            </a:extLst>
          </p:cNvPr>
          <p:cNvSpPr>
            <a:spLocks noChangeAspect="1"/>
          </p:cNvSpPr>
          <p:nvPr/>
        </p:nvSpPr>
        <p:spPr>
          <a:xfrm>
            <a:off x="10419203" y="3042819"/>
            <a:ext cx="1182636" cy="2685058"/>
          </a:xfrm>
          <a:custGeom>
            <a:avLst/>
            <a:gdLst/>
            <a:ahLst/>
            <a:cxnLst/>
            <a:rect l="l" t="t" r="r" b="b"/>
            <a:pathLst>
              <a:path w="770254" h="1748790">
                <a:moveTo>
                  <a:pt x="530644" y="161086"/>
                </a:moveTo>
                <a:lnTo>
                  <a:pt x="522782" y="106641"/>
                </a:lnTo>
                <a:lnTo>
                  <a:pt x="501218" y="61988"/>
                </a:lnTo>
                <a:lnTo>
                  <a:pt x="469023" y="28435"/>
                </a:lnTo>
                <a:lnTo>
                  <a:pt x="429247" y="7327"/>
                </a:lnTo>
                <a:lnTo>
                  <a:pt x="384962" y="0"/>
                </a:lnTo>
                <a:lnTo>
                  <a:pt x="340664" y="7327"/>
                </a:lnTo>
                <a:lnTo>
                  <a:pt x="300888" y="28435"/>
                </a:lnTo>
                <a:lnTo>
                  <a:pt x="268693" y="61988"/>
                </a:lnTo>
                <a:lnTo>
                  <a:pt x="247142" y="106641"/>
                </a:lnTo>
                <a:lnTo>
                  <a:pt x="239280" y="161086"/>
                </a:lnTo>
                <a:lnTo>
                  <a:pt x="244805" y="209537"/>
                </a:lnTo>
                <a:lnTo>
                  <a:pt x="260184" y="255054"/>
                </a:lnTo>
                <a:lnTo>
                  <a:pt x="283654" y="295021"/>
                </a:lnTo>
                <a:lnTo>
                  <a:pt x="313448" y="326809"/>
                </a:lnTo>
                <a:lnTo>
                  <a:pt x="347814" y="347802"/>
                </a:lnTo>
                <a:lnTo>
                  <a:pt x="384962" y="355384"/>
                </a:lnTo>
                <a:lnTo>
                  <a:pt x="422097" y="347802"/>
                </a:lnTo>
                <a:lnTo>
                  <a:pt x="456450" y="326809"/>
                </a:lnTo>
                <a:lnTo>
                  <a:pt x="486257" y="295021"/>
                </a:lnTo>
                <a:lnTo>
                  <a:pt x="509739" y="255054"/>
                </a:lnTo>
                <a:lnTo>
                  <a:pt x="525119" y="209537"/>
                </a:lnTo>
                <a:lnTo>
                  <a:pt x="530644" y="161086"/>
                </a:lnTo>
                <a:close/>
              </a:path>
              <a:path w="770254" h="1748790">
                <a:moveTo>
                  <a:pt x="769861" y="1099832"/>
                </a:moveTo>
                <a:lnTo>
                  <a:pt x="690130" y="428561"/>
                </a:lnTo>
                <a:lnTo>
                  <a:pt x="472782" y="395363"/>
                </a:lnTo>
                <a:lnTo>
                  <a:pt x="424345" y="656348"/>
                </a:lnTo>
                <a:lnTo>
                  <a:pt x="405968" y="427139"/>
                </a:lnTo>
                <a:lnTo>
                  <a:pt x="429209" y="389509"/>
                </a:lnTo>
                <a:lnTo>
                  <a:pt x="340652" y="389509"/>
                </a:lnTo>
                <a:lnTo>
                  <a:pt x="363893" y="427126"/>
                </a:lnTo>
                <a:lnTo>
                  <a:pt x="345516" y="656450"/>
                </a:lnTo>
                <a:lnTo>
                  <a:pt x="297091" y="395363"/>
                </a:lnTo>
                <a:lnTo>
                  <a:pt x="79971" y="428561"/>
                </a:lnTo>
                <a:lnTo>
                  <a:pt x="0" y="1099832"/>
                </a:lnTo>
                <a:lnTo>
                  <a:pt x="116535" y="1112697"/>
                </a:lnTo>
                <a:lnTo>
                  <a:pt x="168300" y="624865"/>
                </a:lnTo>
                <a:lnTo>
                  <a:pt x="169722" y="624865"/>
                </a:lnTo>
                <a:lnTo>
                  <a:pt x="145110" y="1131481"/>
                </a:lnTo>
                <a:lnTo>
                  <a:pt x="195592" y="1139748"/>
                </a:lnTo>
                <a:lnTo>
                  <a:pt x="182714" y="1748764"/>
                </a:lnTo>
                <a:lnTo>
                  <a:pt x="353606" y="1748764"/>
                </a:lnTo>
                <a:lnTo>
                  <a:pt x="374777" y="1131481"/>
                </a:lnTo>
                <a:lnTo>
                  <a:pt x="389978" y="1131481"/>
                </a:lnTo>
                <a:lnTo>
                  <a:pt x="411111" y="1748764"/>
                </a:lnTo>
                <a:lnTo>
                  <a:pt x="581977" y="1748764"/>
                </a:lnTo>
                <a:lnTo>
                  <a:pt x="569112" y="1139748"/>
                </a:lnTo>
                <a:lnTo>
                  <a:pt x="624928" y="1131481"/>
                </a:lnTo>
                <a:lnTo>
                  <a:pt x="600367" y="624865"/>
                </a:lnTo>
                <a:lnTo>
                  <a:pt x="601560" y="624865"/>
                </a:lnTo>
                <a:lnTo>
                  <a:pt x="653313" y="1112697"/>
                </a:lnTo>
                <a:lnTo>
                  <a:pt x="769861" y="109983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63523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897586" y="516237"/>
            <a:ext cx="125146" cy="130537"/>
          </a:xfrm>
          <a:custGeom>
            <a:avLst/>
            <a:gdLst/>
            <a:ahLst/>
            <a:cxnLst/>
            <a:rect l="l" t="t" r="r" b="b"/>
            <a:pathLst>
              <a:path w="206375" h="215265">
                <a:moveTo>
                  <a:pt x="43307" y="2679"/>
                </a:moveTo>
                <a:lnTo>
                  <a:pt x="42951" y="1816"/>
                </a:lnTo>
                <a:lnTo>
                  <a:pt x="41503" y="368"/>
                </a:lnTo>
                <a:lnTo>
                  <a:pt x="40627" y="12"/>
                </a:lnTo>
                <a:lnTo>
                  <a:pt x="2654" y="12"/>
                </a:lnTo>
                <a:lnTo>
                  <a:pt x="1790" y="368"/>
                </a:lnTo>
                <a:lnTo>
                  <a:pt x="355" y="1816"/>
                </a:lnTo>
                <a:lnTo>
                  <a:pt x="0" y="2679"/>
                </a:lnTo>
                <a:lnTo>
                  <a:pt x="0" y="212318"/>
                </a:lnTo>
                <a:lnTo>
                  <a:pt x="355" y="213182"/>
                </a:lnTo>
                <a:lnTo>
                  <a:pt x="1066" y="213906"/>
                </a:lnTo>
                <a:lnTo>
                  <a:pt x="1790" y="214617"/>
                </a:lnTo>
                <a:lnTo>
                  <a:pt x="2654" y="214972"/>
                </a:lnTo>
                <a:lnTo>
                  <a:pt x="40627" y="214972"/>
                </a:lnTo>
                <a:lnTo>
                  <a:pt x="41503" y="214617"/>
                </a:lnTo>
                <a:lnTo>
                  <a:pt x="42951" y="213182"/>
                </a:lnTo>
                <a:lnTo>
                  <a:pt x="43307" y="212318"/>
                </a:lnTo>
                <a:lnTo>
                  <a:pt x="43307" y="2679"/>
                </a:lnTo>
                <a:close/>
              </a:path>
              <a:path w="206375" h="215265">
                <a:moveTo>
                  <a:pt x="205765" y="2667"/>
                </a:moveTo>
                <a:lnTo>
                  <a:pt x="205409" y="1803"/>
                </a:lnTo>
                <a:lnTo>
                  <a:pt x="204685" y="1079"/>
                </a:lnTo>
                <a:lnTo>
                  <a:pt x="203974" y="368"/>
                </a:lnTo>
                <a:lnTo>
                  <a:pt x="203098" y="0"/>
                </a:lnTo>
                <a:lnTo>
                  <a:pt x="79451" y="0"/>
                </a:lnTo>
                <a:lnTo>
                  <a:pt x="78574" y="368"/>
                </a:lnTo>
                <a:lnTo>
                  <a:pt x="77139" y="1803"/>
                </a:lnTo>
                <a:lnTo>
                  <a:pt x="76784" y="2667"/>
                </a:lnTo>
                <a:lnTo>
                  <a:pt x="76784" y="34505"/>
                </a:lnTo>
                <a:lnTo>
                  <a:pt x="77139" y="35369"/>
                </a:lnTo>
                <a:lnTo>
                  <a:pt x="78574" y="36804"/>
                </a:lnTo>
                <a:lnTo>
                  <a:pt x="79451" y="37172"/>
                </a:lnTo>
                <a:lnTo>
                  <a:pt x="118351" y="37172"/>
                </a:lnTo>
                <a:lnTo>
                  <a:pt x="118859" y="37680"/>
                </a:lnTo>
                <a:lnTo>
                  <a:pt x="118859" y="212305"/>
                </a:lnTo>
                <a:lnTo>
                  <a:pt x="119214" y="213182"/>
                </a:lnTo>
                <a:lnTo>
                  <a:pt x="120650" y="214617"/>
                </a:lnTo>
                <a:lnTo>
                  <a:pt x="121526" y="214972"/>
                </a:lnTo>
                <a:lnTo>
                  <a:pt x="159499" y="214972"/>
                </a:lnTo>
                <a:lnTo>
                  <a:pt x="160362" y="214617"/>
                </a:lnTo>
                <a:lnTo>
                  <a:pt x="161798" y="213182"/>
                </a:lnTo>
                <a:lnTo>
                  <a:pt x="162153" y="212305"/>
                </a:lnTo>
                <a:lnTo>
                  <a:pt x="162153" y="37680"/>
                </a:lnTo>
                <a:lnTo>
                  <a:pt x="162674" y="37172"/>
                </a:lnTo>
                <a:lnTo>
                  <a:pt x="203098" y="37172"/>
                </a:lnTo>
                <a:lnTo>
                  <a:pt x="203974" y="36804"/>
                </a:lnTo>
                <a:lnTo>
                  <a:pt x="205409" y="35369"/>
                </a:lnTo>
                <a:lnTo>
                  <a:pt x="205765" y="34505"/>
                </a:lnTo>
                <a:lnTo>
                  <a:pt x="205765" y="2667"/>
                </a:lnTo>
                <a:close/>
              </a:path>
            </a:pathLst>
          </a:custGeom>
          <a:solidFill>
            <a:srgbClr val="0046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4" name="object 4"/>
          <p:cNvGrpSpPr/>
          <p:nvPr/>
        </p:nvGrpSpPr>
        <p:grpSpPr>
          <a:xfrm>
            <a:off x="11022718" y="514748"/>
            <a:ext cx="811331" cy="133617"/>
            <a:chOff x="18176572" y="848857"/>
            <a:chExt cx="1337945" cy="2203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53462" y="851313"/>
              <a:ext cx="123451" cy="2149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13827" y="851317"/>
              <a:ext cx="124980" cy="2149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67364" y="851314"/>
              <a:ext cx="140351" cy="2149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045" y="851307"/>
              <a:ext cx="130823" cy="2149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13106" y="848857"/>
              <a:ext cx="122519" cy="2198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71686" y="851307"/>
              <a:ext cx="120383" cy="2149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233556" y="851313"/>
              <a:ext cx="112708" cy="2149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83475" y="851307"/>
              <a:ext cx="130823" cy="2149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176572" y="940214"/>
              <a:ext cx="38100" cy="37465"/>
            </a:xfrm>
            <a:custGeom>
              <a:avLst/>
              <a:gdLst/>
              <a:ahLst/>
              <a:cxnLst/>
              <a:rect l="l" t="t" r="r" b="b"/>
              <a:pathLst>
                <a:path w="38100" h="37465">
                  <a:moveTo>
                    <a:pt x="35213" y="0"/>
                  </a:moveTo>
                  <a:lnTo>
                    <a:pt x="2303" y="0"/>
                  </a:lnTo>
                  <a:lnTo>
                    <a:pt x="1560" y="314"/>
                  </a:lnTo>
                  <a:lnTo>
                    <a:pt x="314" y="1549"/>
                  </a:lnTo>
                  <a:lnTo>
                    <a:pt x="0" y="2293"/>
                  </a:lnTo>
                  <a:lnTo>
                    <a:pt x="0" y="34847"/>
                  </a:lnTo>
                  <a:lnTo>
                    <a:pt x="314" y="35611"/>
                  </a:lnTo>
                  <a:lnTo>
                    <a:pt x="931" y="36229"/>
                  </a:lnTo>
                  <a:lnTo>
                    <a:pt x="1560" y="36847"/>
                  </a:lnTo>
                  <a:lnTo>
                    <a:pt x="2303" y="37161"/>
                  </a:lnTo>
                  <a:lnTo>
                    <a:pt x="35213" y="37161"/>
                  </a:lnTo>
                  <a:lnTo>
                    <a:pt x="35957" y="36847"/>
                  </a:lnTo>
                  <a:lnTo>
                    <a:pt x="37203" y="35611"/>
                  </a:lnTo>
                  <a:lnTo>
                    <a:pt x="37506" y="34847"/>
                  </a:lnTo>
                  <a:lnTo>
                    <a:pt x="37506" y="2293"/>
                  </a:lnTo>
                  <a:lnTo>
                    <a:pt x="37203" y="1549"/>
                  </a:lnTo>
                  <a:lnTo>
                    <a:pt x="35957" y="314"/>
                  </a:lnTo>
                  <a:lnTo>
                    <a:pt x="35213" y="0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4" name="object 14"/>
          <p:cNvSpPr/>
          <p:nvPr/>
        </p:nvSpPr>
        <p:spPr>
          <a:xfrm>
            <a:off x="10413698" y="394375"/>
            <a:ext cx="374283" cy="374283"/>
          </a:xfrm>
          <a:custGeom>
            <a:avLst/>
            <a:gdLst/>
            <a:ahLst/>
            <a:cxnLst/>
            <a:rect l="l" t="t" r="r" b="b"/>
            <a:pathLst>
              <a:path w="617219" h="617219">
                <a:moveTo>
                  <a:pt x="179701" y="24124"/>
                </a:moveTo>
                <a:lnTo>
                  <a:pt x="110855" y="24124"/>
                </a:lnTo>
                <a:lnTo>
                  <a:pt x="144616" y="30939"/>
                </a:lnTo>
                <a:lnTo>
                  <a:pt x="172184" y="49525"/>
                </a:lnTo>
                <a:lnTo>
                  <a:pt x="190770" y="77094"/>
                </a:lnTo>
                <a:lnTo>
                  <a:pt x="197585" y="110855"/>
                </a:lnTo>
                <a:lnTo>
                  <a:pt x="197585" y="197585"/>
                </a:lnTo>
                <a:lnTo>
                  <a:pt x="2188" y="197585"/>
                </a:lnTo>
                <a:lnTo>
                  <a:pt x="0" y="199774"/>
                </a:lnTo>
                <a:lnTo>
                  <a:pt x="0" y="614703"/>
                </a:lnTo>
                <a:lnTo>
                  <a:pt x="2188" y="616892"/>
                </a:lnTo>
                <a:lnTo>
                  <a:pt x="110855" y="616892"/>
                </a:lnTo>
                <a:lnTo>
                  <a:pt x="136358" y="613921"/>
                </a:lnTo>
                <a:lnTo>
                  <a:pt x="159760" y="605468"/>
                </a:lnTo>
                <a:lnTo>
                  <a:pt x="179564" y="592756"/>
                </a:lnTo>
                <a:lnTo>
                  <a:pt x="24124" y="592756"/>
                </a:lnTo>
                <a:lnTo>
                  <a:pt x="24124" y="221710"/>
                </a:lnTo>
                <a:lnTo>
                  <a:pt x="221710" y="221710"/>
                </a:lnTo>
                <a:lnTo>
                  <a:pt x="221710" y="110855"/>
                </a:lnTo>
                <a:lnTo>
                  <a:pt x="218739" y="85350"/>
                </a:lnTo>
                <a:lnTo>
                  <a:pt x="210286" y="61945"/>
                </a:lnTo>
                <a:lnTo>
                  <a:pt x="197043" y="41313"/>
                </a:lnTo>
                <a:lnTo>
                  <a:pt x="179701" y="24124"/>
                </a:lnTo>
                <a:close/>
              </a:path>
              <a:path w="617219" h="617219">
                <a:moveTo>
                  <a:pt x="221710" y="574883"/>
                </a:moveTo>
                <a:lnTo>
                  <a:pt x="197585" y="574883"/>
                </a:lnTo>
                <a:lnTo>
                  <a:pt x="197585" y="614703"/>
                </a:lnTo>
                <a:lnTo>
                  <a:pt x="199774" y="616892"/>
                </a:lnTo>
                <a:lnTo>
                  <a:pt x="417118" y="616892"/>
                </a:lnTo>
                <a:lnTo>
                  <a:pt x="419306" y="614703"/>
                </a:lnTo>
                <a:lnTo>
                  <a:pt x="419306" y="592756"/>
                </a:lnTo>
                <a:lnTo>
                  <a:pt x="221710" y="592756"/>
                </a:lnTo>
                <a:lnTo>
                  <a:pt x="221710" y="574883"/>
                </a:lnTo>
                <a:close/>
              </a:path>
              <a:path w="617219" h="617219">
                <a:moveTo>
                  <a:pt x="221710" y="221710"/>
                </a:moveTo>
                <a:lnTo>
                  <a:pt x="197585" y="221710"/>
                </a:lnTo>
                <a:lnTo>
                  <a:pt x="197585" y="506110"/>
                </a:lnTo>
                <a:lnTo>
                  <a:pt x="190738" y="539814"/>
                </a:lnTo>
                <a:lnTo>
                  <a:pt x="172129" y="567358"/>
                </a:lnTo>
                <a:lnTo>
                  <a:pt x="144566" y="585940"/>
                </a:lnTo>
                <a:lnTo>
                  <a:pt x="110855" y="592756"/>
                </a:lnTo>
                <a:lnTo>
                  <a:pt x="179564" y="592756"/>
                </a:lnTo>
                <a:lnTo>
                  <a:pt x="180392" y="592225"/>
                </a:lnTo>
                <a:lnTo>
                  <a:pt x="197585" y="574883"/>
                </a:lnTo>
                <a:lnTo>
                  <a:pt x="221710" y="574883"/>
                </a:lnTo>
                <a:lnTo>
                  <a:pt x="221710" y="221710"/>
                </a:lnTo>
                <a:close/>
              </a:path>
              <a:path w="617219" h="617219">
                <a:moveTo>
                  <a:pt x="572047" y="24124"/>
                </a:moveTo>
                <a:lnTo>
                  <a:pt x="506026" y="24124"/>
                </a:lnTo>
                <a:lnTo>
                  <a:pt x="539787" y="30939"/>
                </a:lnTo>
                <a:lnTo>
                  <a:pt x="567355" y="49525"/>
                </a:lnTo>
                <a:lnTo>
                  <a:pt x="585941" y="77094"/>
                </a:lnTo>
                <a:lnTo>
                  <a:pt x="592756" y="110855"/>
                </a:lnTo>
                <a:lnTo>
                  <a:pt x="592756" y="197585"/>
                </a:lnTo>
                <a:lnTo>
                  <a:pt x="397359" y="197585"/>
                </a:lnTo>
                <a:lnTo>
                  <a:pt x="395171" y="199774"/>
                </a:lnTo>
                <a:lnTo>
                  <a:pt x="395171" y="592756"/>
                </a:lnTo>
                <a:lnTo>
                  <a:pt x="419306" y="592756"/>
                </a:lnTo>
                <a:lnTo>
                  <a:pt x="419306" y="221710"/>
                </a:lnTo>
                <a:lnTo>
                  <a:pt x="614703" y="221710"/>
                </a:lnTo>
                <a:lnTo>
                  <a:pt x="616892" y="219522"/>
                </a:lnTo>
                <a:lnTo>
                  <a:pt x="616892" y="110855"/>
                </a:lnTo>
                <a:lnTo>
                  <a:pt x="608180" y="67705"/>
                </a:lnTo>
                <a:lnTo>
                  <a:pt x="584423" y="32468"/>
                </a:lnTo>
                <a:lnTo>
                  <a:pt x="572047" y="24124"/>
                </a:lnTo>
                <a:close/>
              </a:path>
              <a:path w="617219" h="617219">
                <a:moveTo>
                  <a:pt x="506036" y="0"/>
                </a:moveTo>
                <a:lnTo>
                  <a:pt x="2188" y="0"/>
                </a:lnTo>
                <a:lnTo>
                  <a:pt x="0" y="2188"/>
                </a:lnTo>
                <a:lnTo>
                  <a:pt x="0" y="110855"/>
                </a:lnTo>
                <a:lnTo>
                  <a:pt x="2971" y="136364"/>
                </a:lnTo>
                <a:lnTo>
                  <a:pt x="11423" y="159768"/>
                </a:lnTo>
                <a:lnTo>
                  <a:pt x="24666" y="180398"/>
                </a:lnTo>
                <a:lnTo>
                  <a:pt x="42009" y="197585"/>
                </a:lnTo>
                <a:lnTo>
                  <a:pt x="110855" y="197585"/>
                </a:lnTo>
                <a:lnTo>
                  <a:pt x="77094" y="190770"/>
                </a:lnTo>
                <a:lnTo>
                  <a:pt x="49525" y="172184"/>
                </a:lnTo>
                <a:lnTo>
                  <a:pt x="30939" y="144616"/>
                </a:lnTo>
                <a:lnTo>
                  <a:pt x="24124" y="110855"/>
                </a:lnTo>
                <a:lnTo>
                  <a:pt x="24124" y="24124"/>
                </a:lnTo>
                <a:lnTo>
                  <a:pt x="572047" y="24124"/>
                </a:lnTo>
                <a:lnTo>
                  <a:pt x="549186" y="8711"/>
                </a:lnTo>
                <a:lnTo>
                  <a:pt x="506036" y="0"/>
                </a:lnTo>
                <a:close/>
              </a:path>
            </a:pathLst>
          </a:custGeom>
          <a:solidFill>
            <a:srgbClr val="0046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449161" y="2594052"/>
            <a:ext cx="2332007" cy="576057"/>
          </a:xfrm>
          <a:custGeom>
            <a:avLst/>
            <a:gdLst/>
            <a:ahLst/>
            <a:cxnLst/>
            <a:rect l="l" t="t" r="r" b="b"/>
            <a:pathLst>
              <a:path w="3188335" h="949960">
                <a:moveTo>
                  <a:pt x="3187766" y="0"/>
                </a:moveTo>
                <a:lnTo>
                  <a:pt x="0" y="0"/>
                </a:lnTo>
                <a:lnTo>
                  <a:pt x="0" y="949405"/>
                </a:lnTo>
                <a:lnTo>
                  <a:pt x="3187766" y="949405"/>
                </a:lnTo>
                <a:lnTo>
                  <a:pt x="3187766" y="0"/>
                </a:lnTo>
                <a:close/>
              </a:path>
            </a:pathLst>
          </a:custGeom>
          <a:solidFill>
            <a:srgbClr val="F15B6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449155" y="4069263"/>
            <a:ext cx="1843921" cy="576057"/>
          </a:xfrm>
          <a:custGeom>
            <a:avLst/>
            <a:gdLst/>
            <a:ahLst/>
            <a:cxnLst/>
            <a:rect l="l" t="t" r="r" b="b"/>
            <a:pathLst>
              <a:path w="2988945" h="949959">
                <a:moveTo>
                  <a:pt x="2988882" y="0"/>
                </a:moveTo>
                <a:lnTo>
                  <a:pt x="0" y="0"/>
                </a:lnTo>
                <a:lnTo>
                  <a:pt x="0" y="949405"/>
                </a:lnTo>
                <a:lnTo>
                  <a:pt x="2988882" y="949405"/>
                </a:lnTo>
                <a:lnTo>
                  <a:pt x="2988882" y="0"/>
                </a:lnTo>
                <a:close/>
              </a:path>
            </a:pathLst>
          </a:custGeom>
          <a:solidFill>
            <a:srgbClr val="F15B6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449155" y="4806872"/>
            <a:ext cx="4778650" cy="576057"/>
          </a:xfrm>
          <a:custGeom>
            <a:avLst/>
            <a:gdLst/>
            <a:ahLst/>
            <a:cxnLst/>
            <a:rect l="l" t="t" r="r" b="b"/>
            <a:pathLst>
              <a:path w="2449829" h="949959">
                <a:moveTo>
                  <a:pt x="2449695" y="0"/>
                </a:moveTo>
                <a:lnTo>
                  <a:pt x="0" y="0"/>
                </a:lnTo>
                <a:lnTo>
                  <a:pt x="0" y="949405"/>
                </a:lnTo>
                <a:lnTo>
                  <a:pt x="2449695" y="949405"/>
                </a:lnTo>
                <a:lnTo>
                  <a:pt x="2449695" y="0"/>
                </a:lnTo>
                <a:close/>
              </a:path>
            </a:pathLst>
          </a:custGeom>
          <a:solidFill>
            <a:srgbClr val="F15B6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1449155" y="3331661"/>
            <a:ext cx="2930711" cy="576057"/>
          </a:xfrm>
          <a:custGeom>
            <a:avLst/>
            <a:gdLst/>
            <a:ahLst/>
            <a:cxnLst/>
            <a:rect l="l" t="t" r="r" b="b"/>
            <a:pathLst>
              <a:path w="1797685" h="949959">
                <a:moveTo>
                  <a:pt x="1797254" y="0"/>
                </a:moveTo>
                <a:lnTo>
                  <a:pt x="0" y="0"/>
                </a:lnTo>
                <a:lnTo>
                  <a:pt x="0" y="949405"/>
                </a:lnTo>
                <a:lnTo>
                  <a:pt x="1797254" y="949405"/>
                </a:lnTo>
                <a:lnTo>
                  <a:pt x="1797254" y="0"/>
                </a:lnTo>
                <a:close/>
              </a:path>
            </a:pathLst>
          </a:custGeom>
          <a:solidFill>
            <a:srgbClr val="F15B6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 txBox="1"/>
          <p:nvPr/>
        </p:nvSpPr>
        <p:spPr>
          <a:xfrm>
            <a:off x="1449142" y="1856444"/>
            <a:ext cx="10275833" cy="576208"/>
          </a:xfrm>
          <a:prstGeom prst="rect">
            <a:avLst/>
          </a:prstGeom>
          <a:solidFill>
            <a:srgbClr val="F15B61"/>
          </a:solidFill>
        </p:spPr>
        <p:txBody>
          <a:bodyPr vert="horz" wrap="square" lIns="0" tIns="2310" rIns="0" bIns="0" rtlCol="0">
            <a:spAutoFit/>
          </a:bodyPr>
          <a:lstStyle/>
          <a:p>
            <a:pPr marR="194842" algn="r">
              <a:spcBef>
                <a:spcPts val="18"/>
              </a:spcBef>
            </a:pPr>
            <a:r>
              <a:rPr lang="da-DK" sz="3729" b="1" spc="9">
                <a:solidFill>
                  <a:srgbClr val="F2ECE1"/>
                </a:solidFill>
                <a:latin typeface="Barlow"/>
                <a:cs typeface="Barlow"/>
              </a:rPr>
              <a:t>71</a:t>
            </a:r>
            <a:r>
              <a:rPr sz="3729" b="1" spc="9">
                <a:solidFill>
                  <a:srgbClr val="F2ECE1"/>
                </a:solidFill>
                <a:latin typeface="Barlow"/>
                <a:cs typeface="Barlow"/>
              </a:rPr>
              <a:t>,</a:t>
            </a:r>
            <a:r>
              <a:rPr lang="da-DK" sz="3729" b="1" spc="9">
                <a:solidFill>
                  <a:srgbClr val="F2ECE1"/>
                </a:solidFill>
                <a:latin typeface="Barlow"/>
                <a:cs typeface="Barlow"/>
              </a:rPr>
              <a:t>4</a:t>
            </a:r>
            <a:r>
              <a:rPr sz="3729" b="1" spc="9">
                <a:solidFill>
                  <a:srgbClr val="F2ECE1"/>
                </a:solidFill>
                <a:latin typeface="Barlow"/>
                <a:cs typeface="Barlow"/>
              </a:rPr>
              <a:t>%</a:t>
            </a:r>
            <a:endParaRPr sz="3729">
              <a:latin typeface="Barlow"/>
              <a:cs typeface="Barl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33454" y="4049423"/>
            <a:ext cx="1219114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lang="da-DK" sz="3729" b="1" spc="9">
                <a:solidFill>
                  <a:srgbClr val="F15B61"/>
                </a:solidFill>
                <a:latin typeface="Barlow"/>
                <a:cs typeface="Barlow"/>
              </a:rPr>
              <a:t>10</a:t>
            </a:r>
            <a:r>
              <a:rPr sz="3729" b="1" spc="-97">
                <a:solidFill>
                  <a:srgbClr val="F15B61"/>
                </a:solidFill>
                <a:latin typeface="Barlow"/>
                <a:cs typeface="Barlow"/>
              </a:rPr>
              <a:t>,</a:t>
            </a:r>
            <a:r>
              <a:rPr lang="da-DK" sz="3729" b="1" spc="-97">
                <a:solidFill>
                  <a:srgbClr val="F15B61"/>
                </a:solidFill>
                <a:latin typeface="Barlow"/>
                <a:cs typeface="Barlow"/>
              </a:rPr>
              <a:t>7</a:t>
            </a:r>
            <a:r>
              <a:rPr sz="3729" b="1" spc="12">
                <a:solidFill>
                  <a:srgbClr val="F15B61"/>
                </a:solidFill>
                <a:latin typeface="Barlow"/>
                <a:cs typeface="Barlow"/>
              </a:rPr>
              <a:t>%</a:t>
            </a:r>
            <a:endParaRPr sz="3729">
              <a:latin typeface="Barlow"/>
              <a:cs typeface="Barl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08542" y="2588707"/>
            <a:ext cx="1360444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lang="da-DK" sz="3729" b="1" spc="9">
                <a:solidFill>
                  <a:srgbClr val="F15B61"/>
                </a:solidFill>
                <a:latin typeface="Barlow"/>
                <a:cs typeface="Barlow"/>
              </a:rPr>
              <a:t>14</a:t>
            </a:r>
            <a:r>
              <a:rPr sz="3729" b="1" spc="9">
                <a:solidFill>
                  <a:srgbClr val="F15B61"/>
                </a:solidFill>
                <a:latin typeface="Barlow"/>
                <a:cs typeface="Barlow"/>
              </a:rPr>
              <a:t>,</a:t>
            </a:r>
            <a:r>
              <a:rPr lang="da-DK" sz="3729" b="1" spc="9">
                <a:solidFill>
                  <a:srgbClr val="F15B61"/>
                </a:solidFill>
                <a:latin typeface="Barlow"/>
                <a:cs typeface="Barlow"/>
              </a:rPr>
              <a:t>3</a:t>
            </a:r>
            <a:r>
              <a:rPr sz="3729" b="1" spc="9">
                <a:solidFill>
                  <a:srgbClr val="F15B61"/>
                </a:solidFill>
                <a:latin typeface="Barlow"/>
                <a:cs typeface="Barlow"/>
              </a:rPr>
              <a:t>%</a:t>
            </a:r>
            <a:endParaRPr sz="3729">
              <a:latin typeface="Barlow"/>
              <a:cs typeface="Barl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49108" y="4798914"/>
            <a:ext cx="1367744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lang="da-DK" sz="3729" b="1" spc="9">
                <a:solidFill>
                  <a:srgbClr val="F15B61"/>
                </a:solidFill>
                <a:latin typeface="Barlow"/>
                <a:cs typeface="Barlow"/>
              </a:rPr>
              <a:t>32</a:t>
            </a:r>
            <a:r>
              <a:rPr sz="3729" b="1" spc="9">
                <a:solidFill>
                  <a:srgbClr val="F15B61"/>
                </a:solidFill>
                <a:latin typeface="Barlow"/>
                <a:cs typeface="Barlow"/>
              </a:rPr>
              <a:t>,</a:t>
            </a:r>
            <a:r>
              <a:rPr lang="da-DK" sz="3729" b="1" spc="9">
                <a:solidFill>
                  <a:srgbClr val="F15B61"/>
                </a:solidFill>
                <a:latin typeface="Barlow"/>
                <a:cs typeface="Barlow"/>
              </a:rPr>
              <a:t>7</a:t>
            </a:r>
            <a:r>
              <a:rPr sz="3729" b="1" spc="9">
                <a:solidFill>
                  <a:srgbClr val="F15B61"/>
                </a:solidFill>
                <a:latin typeface="Barlow"/>
                <a:cs typeface="Barlow"/>
              </a:rPr>
              <a:t>%</a:t>
            </a:r>
            <a:endParaRPr sz="3729">
              <a:latin typeface="Barlow"/>
              <a:cs typeface="Barl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9761" y="3355710"/>
            <a:ext cx="1360444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lang="da-DK" sz="3729" b="1" spc="9">
                <a:solidFill>
                  <a:srgbClr val="F15B61"/>
                </a:solidFill>
                <a:latin typeface="Barlow"/>
                <a:cs typeface="Barlow"/>
              </a:rPr>
              <a:t>19</a:t>
            </a:r>
            <a:r>
              <a:rPr sz="3729" b="1" spc="9">
                <a:solidFill>
                  <a:srgbClr val="F15B61"/>
                </a:solidFill>
                <a:latin typeface="Barlow"/>
                <a:cs typeface="Barlow"/>
              </a:rPr>
              <a:t>,</a:t>
            </a:r>
            <a:r>
              <a:rPr lang="da-DK" sz="3729" b="1" spc="9">
                <a:solidFill>
                  <a:srgbClr val="F15B61"/>
                </a:solidFill>
                <a:latin typeface="Barlow"/>
                <a:cs typeface="Barlow"/>
              </a:rPr>
              <a:t>9</a:t>
            </a:r>
            <a:r>
              <a:rPr sz="3729" b="1" spc="9">
                <a:solidFill>
                  <a:srgbClr val="F15B61"/>
                </a:solidFill>
                <a:latin typeface="Barlow"/>
                <a:cs typeface="Barlow"/>
              </a:rPr>
              <a:t>%</a:t>
            </a:r>
            <a:endParaRPr sz="3729">
              <a:latin typeface="Barlow"/>
              <a:cs typeface="Barlow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47995" y="263920"/>
            <a:ext cx="768896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3581"/>
              </a:lnSpc>
            </a:pPr>
            <a:r>
              <a:rPr sz="4400" spc="-3">
                <a:latin typeface="Barlow SemiBold" panose="00000700000000000000" pitchFamily="2" charset="0"/>
              </a:rPr>
              <a:t>3.</a:t>
            </a:r>
            <a:r>
              <a:rPr sz="4400" spc="133">
                <a:latin typeface="Barlow SemiBold" panose="00000700000000000000" pitchFamily="2" charset="0"/>
              </a:rPr>
              <a:t> </a:t>
            </a:r>
            <a:r>
              <a:rPr sz="3002" spc="-24" err="1">
                <a:latin typeface="Barlow SemiBold" panose="00000700000000000000" pitchFamily="2" charset="0"/>
                <a:cs typeface="Barlow"/>
              </a:rPr>
              <a:t>Hvad</a:t>
            </a:r>
            <a:r>
              <a:rPr sz="3002" spc="-3">
                <a:latin typeface="Barlow SemiBold" panose="00000700000000000000" pitchFamily="2" charset="0"/>
                <a:cs typeface="Barlow"/>
              </a:rPr>
              <a:t> ser</a:t>
            </a:r>
            <a:r>
              <a:rPr sz="3002" spc="-6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3">
                <a:latin typeface="Barlow SemiBold" panose="00000700000000000000" pitchFamily="2" charset="0"/>
                <a:cs typeface="Barlow"/>
              </a:rPr>
              <a:t>du </a:t>
            </a:r>
            <a:r>
              <a:rPr sz="3002" spc="-3" err="1">
                <a:latin typeface="Barlow SemiBold" panose="00000700000000000000" pitchFamily="2" charset="0"/>
                <a:cs typeface="Barlow"/>
              </a:rPr>
              <a:t>som</a:t>
            </a:r>
            <a:r>
              <a:rPr sz="3002" spc="-3">
                <a:latin typeface="Barlow SemiBold" panose="00000700000000000000" pitchFamily="2" charset="0"/>
                <a:cs typeface="Barlow"/>
              </a:rPr>
              <a:t> de</a:t>
            </a:r>
            <a:r>
              <a:rPr sz="3002" spc="-6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12" err="1">
                <a:latin typeface="Barlow SemiBold" panose="00000700000000000000" pitchFamily="2" charset="0"/>
                <a:cs typeface="Barlow"/>
              </a:rPr>
              <a:t>største</a:t>
            </a:r>
            <a:r>
              <a:rPr sz="3002" spc="-3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6" err="1">
                <a:latin typeface="Barlow SemiBold" panose="00000700000000000000" pitchFamily="2" charset="0"/>
                <a:cs typeface="Barlow"/>
              </a:rPr>
              <a:t>barrierer</a:t>
            </a:r>
            <a:r>
              <a:rPr sz="3002" spc="-6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33">
                <a:latin typeface="Barlow SemiBold" panose="00000700000000000000" pitchFamily="2" charset="0"/>
                <a:cs typeface="Barlow"/>
              </a:rPr>
              <a:t>for</a:t>
            </a:r>
            <a:r>
              <a:rPr sz="3002" spc="-3">
                <a:latin typeface="Barlow SemiBold" panose="00000700000000000000" pitchFamily="2" charset="0"/>
                <a:cs typeface="Barlow"/>
              </a:rPr>
              <a:t> </a:t>
            </a:r>
            <a:br>
              <a:rPr lang="da-DK" sz="3002" spc="-3">
                <a:latin typeface="Barlow SemiBold" panose="00000700000000000000" pitchFamily="2" charset="0"/>
                <a:cs typeface="Barlow"/>
              </a:rPr>
            </a:br>
            <a:r>
              <a:rPr lang="da-DK" sz="3002" spc="-3">
                <a:latin typeface="Barlow SemiBold" panose="00000700000000000000" pitchFamily="2" charset="0"/>
                <a:cs typeface="Barlow"/>
              </a:rPr>
              <a:t>        </a:t>
            </a:r>
            <a:r>
              <a:rPr sz="3002" spc="-18">
                <a:latin typeface="Barlow SemiBold" panose="00000700000000000000" pitchFamily="2" charset="0"/>
                <a:cs typeface="Barlow"/>
              </a:rPr>
              <a:t>at</a:t>
            </a:r>
            <a:r>
              <a:rPr lang="da-DK" sz="3002" spc="-18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3" err="1">
                <a:latin typeface="Barlow SemiBold" panose="00000700000000000000" pitchFamily="2" charset="0"/>
                <a:cs typeface="Barlow"/>
              </a:rPr>
              <a:t>øge</a:t>
            </a:r>
            <a:r>
              <a:rPr sz="3002" spc="-9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21" err="1">
                <a:latin typeface="Barlow SemiBold" panose="00000700000000000000" pitchFamily="2" charset="0"/>
                <a:cs typeface="Barlow"/>
              </a:rPr>
              <a:t>væksten</a:t>
            </a:r>
            <a:r>
              <a:rPr sz="3002" spc="-6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3" err="1">
                <a:latin typeface="Barlow SemiBold" panose="00000700000000000000" pitchFamily="2" charset="0"/>
                <a:cs typeface="Barlow"/>
              </a:rPr>
              <a:t>i</a:t>
            </a:r>
            <a:r>
              <a:rPr sz="3002" spc="-6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27">
                <a:latin typeface="Barlow SemiBold" panose="00000700000000000000" pitchFamily="2" charset="0"/>
                <a:cs typeface="Barlow"/>
              </a:rPr>
              <a:t>it-</a:t>
            </a:r>
            <a:r>
              <a:rPr sz="3002" spc="-27" err="1">
                <a:latin typeface="Barlow SemiBold" panose="00000700000000000000" pitchFamily="2" charset="0"/>
                <a:cs typeface="Barlow"/>
              </a:rPr>
              <a:t>erhvervet</a:t>
            </a:r>
            <a:r>
              <a:rPr sz="3002" spc="-6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3" err="1">
                <a:latin typeface="Barlow SemiBold" panose="00000700000000000000" pitchFamily="2" charset="0"/>
                <a:cs typeface="Barlow"/>
              </a:rPr>
              <a:t>i</a:t>
            </a:r>
            <a:r>
              <a:rPr sz="3002" spc="-6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3" err="1">
                <a:latin typeface="Barlow SemiBold" panose="00000700000000000000" pitchFamily="2" charset="0"/>
                <a:cs typeface="Barlow"/>
              </a:rPr>
              <a:t>Danmark</a:t>
            </a:r>
            <a:r>
              <a:rPr sz="3002" spc="-3">
                <a:latin typeface="Barlow SemiBold" panose="00000700000000000000" pitchFamily="2" charset="0"/>
                <a:cs typeface="Barlow"/>
              </a:rPr>
              <a:t>?</a:t>
            </a:r>
            <a:endParaRPr sz="3002">
              <a:latin typeface="Barlow SemiBold" panose="00000700000000000000" pitchFamily="2" charset="0"/>
              <a:cs typeface="Barl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996" y="1995786"/>
            <a:ext cx="1071388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081" algn="r">
              <a:spcBef>
                <a:spcPts val="58"/>
              </a:spcBef>
            </a:pP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Mangel</a:t>
            </a:r>
            <a:r>
              <a:rPr sz="1001" spc="-21">
                <a:solidFill>
                  <a:srgbClr val="F15B61"/>
                </a:solidFill>
                <a:latin typeface="Barlow-Medium"/>
                <a:cs typeface="Barlow-Medium"/>
              </a:rPr>
              <a:t> </a:t>
            </a: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på</a:t>
            </a:r>
            <a:r>
              <a:rPr sz="1001" spc="-21">
                <a:solidFill>
                  <a:srgbClr val="F15B61"/>
                </a:solidFill>
                <a:latin typeface="Barlow-Medium"/>
                <a:cs typeface="Barlow-Medium"/>
              </a:rPr>
              <a:t> </a:t>
            </a:r>
            <a:r>
              <a:rPr sz="1001" spc="-3">
                <a:solidFill>
                  <a:srgbClr val="F15B61"/>
                </a:solidFill>
                <a:latin typeface="Barlow-Medium"/>
                <a:cs typeface="Barlow-Medium"/>
              </a:rPr>
              <a:t>de</a:t>
            </a:r>
            <a:r>
              <a:rPr lang="da-DK" sz="1001">
                <a:latin typeface="Barlow-Medium"/>
                <a:cs typeface="Barlow-Medium"/>
              </a:rPr>
              <a:t> </a:t>
            </a:r>
            <a:r>
              <a:rPr sz="1001" spc="-12" err="1">
                <a:solidFill>
                  <a:srgbClr val="F15B61"/>
                </a:solidFill>
                <a:latin typeface="Barlow-Medium"/>
                <a:cs typeface="Barlow-Medium"/>
              </a:rPr>
              <a:t>re</a:t>
            </a: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t</a:t>
            </a:r>
            <a:r>
              <a:rPr sz="1001" spc="-15" err="1">
                <a:solidFill>
                  <a:srgbClr val="F15B61"/>
                </a:solidFill>
                <a:latin typeface="Barlow-Medium"/>
                <a:cs typeface="Barlow-Medium"/>
              </a:rPr>
              <a:t>t</a:t>
            </a: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e</a:t>
            </a:r>
            <a:r>
              <a:rPr sz="1001" spc="-3">
                <a:solidFill>
                  <a:srgbClr val="F15B61"/>
                </a:solidFill>
                <a:latin typeface="Barlow-Medium"/>
                <a:cs typeface="Barlow-Medium"/>
              </a:rPr>
              <a:t> i</a:t>
            </a:r>
            <a:r>
              <a:rPr sz="1001" spc="-15">
                <a:solidFill>
                  <a:srgbClr val="F15B61"/>
                </a:solidFill>
                <a:latin typeface="Barlow-Medium"/>
                <a:cs typeface="Barlow-Medium"/>
              </a:rPr>
              <a:t>t</a:t>
            </a:r>
            <a:r>
              <a:rPr sz="1001" spc="-3">
                <a:solidFill>
                  <a:srgbClr val="F15B61"/>
                </a:solidFill>
                <a:latin typeface="Barlow-Medium"/>
                <a:cs typeface="Barlow-Medium"/>
              </a:rPr>
              <a:t>- </a:t>
            </a:r>
            <a:r>
              <a:rPr sz="1001" spc="-33" err="1">
                <a:solidFill>
                  <a:srgbClr val="F15B61"/>
                </a:solidFill>
                <a:latin typeface="Barlow-Medium"/>
                <a:cs typeface="Barlow-Medium"/>
              </a:rPr>
              <a:t>k</a:t>
            </a: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om</a:t>
            </a:r>
            <a:r>
              <a:rPr sz="1001" spc="-9" err="1">
                <a:solidFill>
                  <a:srgbClr val="F15B61"/>
                </a:solidFill>
                <a:latin typeface="Barlow-Medium"/>
                <a:cs typeface="Barlow-Medium"/>
              </a:rPr>
              <a:t>p</a:t>
            </a:r>
            <a:r>
              <a:rPr sz="1001" spc="-12" err="1">
                <a:solidFill>
                  <a:srgbClr val="F15B61"/>
                </a:solidFill>
                <a:latin typeface="Barlow-Medium"/>
                <a:cs typeface="Barlow-Medium"/>
              </a:rPr>
              <a:t>e</a:t>
            </a:r>
            <a:r>
              <a:rPr sz="1001" spc="-15" err="1">
                <a:solidFill>
                  <a:srgbClr val="F15B61"/>
                </a:solidFill>
                <a:latin typeface="Barlow-Medium"/>
                <a:cs typeface="Barlow-Medium"/>
              </a:rPr>
              <a:t>t</a:t>
            </a: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e</a:t>
            </a:r>
            <a:r>
              <a:rPr sz="1001" spc="-9" err="1">
                <a:solidFill>
                  <a:srgbClr val="F15B61"/>
                </a:solidFill>
                <a:latin typeface="Barlow-Medium"/>
                <a:cs typeface="Barlow-Medium"/>
              </a:rPr>
              <a:t>nc</a:t>
            </a: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er</a:t>
            </a:r>
            <a:endParaRPr sz="1001">
              <a:latin typeface="Barlow-Medium"/>
              <a:cs typeface="Barlow-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5400" y="2644807"/>
            <a:ext cx="963817" cy="475527"/>
          </a:xfrm>
          <a:prstGeom prst="rect">
            <a:avLst/>
          </a:prstGeom>
        </p:spPr>
        <p:txBody>
          <a:bodyPr vert="horz" wrap="square" lIns="0" tIns="1155" rIns="0" bIns="0" rtlCol="0">
            <a:spAutoFit/>
          </a:bodyPr>
          <a:lstStyle/>
          <a:p>
            <a:pPr marL="7701" marR="3081" indent="68926" algn="r">
              <a:lnSpc>
                <a:spcPct val="104099"/>
              </a:lnSpc>
              <a:spcBef>
                <a:spcPts val="9"/>
              </a:spcBef>
            </a:pPr>
            <a:r>
              <a:rPr sz="1001" spc="-6">
                <a:solidFill>
                  <a:srgbClr val="F15B61"/>
                </a:solidFill>
                <a:latin typeface="Barlow-Medium"/>
                <a:cs typeface="Barlow-Medium"/>
              </a:rPr>
              <a:t>Det</a:t>
            </a:r>
            <a:r>
              <a:rPr sz="1001" spc="-24">
                <a:solidFill>
                  <a:srgbClr val="F15B61"/>
                </a:solidFill>
                <a:latin typeface="Barlow-Medium"/>
                <a:cs typeface="Barlow-Medium"/>
              </a:rPr>
              <a:t> </a:t>
            </a: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høje</a:t>
            </a:r>
            <a:r>
              <a:rPr sz="1001" spc="-24">
                <a:solidFill>
                  <a:srgbClr val="F15B61"/>
                </a:solidFill>
                <a:latin typeface="Barlow-Medium"/>
                <a:cs typeface="Barlow-Medium"/>
              </a:rPr>
              <a:t> </a:t>
            </a:r>
            <a:r>
              <a:rPr sz="1001" spc="-6" err="1">
                <a:solidFill>
                  <a:srgbClr val="F15B61"/>
                </a:solidFill>
                <a:latin typeface="Barlow-Medium"/>
                <a:cs typeface="Barlow-Medium"/>
              </a:rPr>
              <a:t>skatte</a:t>
            </a:r>
            <a:r>
              <a:rPr sz="1001" spc="-6">
                <a:solidFill>
                  <a:srgbClr val="F15B61"/>
                </a:solidFill>
                <a:latin typeface="Barlow-Medium"/>
                <a:cs typeface="Barlow-Medium"/>
              </a:rPr>
              <a:t>- </a:t>
            </a:r>
            <a:r>
              <a:rPr sz="1001" spc="-191">
                <a:solidFill>
                  <a:srgbClr val="F15B61"/>
                </a:solidFill>
                <a:latin typeface="Barlow-Medium"/>
                <a:cs typeface="Barlow-Medium"/>
              </a:rPr>
              <a:t> </a:t>
            </a: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og</a:t>
            </a:r>
            <a:r>
              <a:rPr sz="1001" spc="-12">
                <a:solidFill>
                  <a:srgbClr val="F15B61"/>
                </a:solidFill>
                <a:latin typeface="Barlow-Medium"/>
                <a:cs typeface="Barlow-Medium"/>
              </a:rPr>
              <a:t> </a:t>
            </a:r>
            <a:r>
              <a:rPr sz="1001" spc="-9" err="1">
                <a:solidFill>
                  <a:srgbClr val="F15B61"/>
                </a:solidFill>
                <a:latin typeface="Barlow-Medium"/>
                <a:cs typeface="Barlow-Medium"/>
              </a:rPr>
              <a:t>afgiftsniveau</a:t>
            </a:r>
            <a:r>
              <a:rPr sz="1001" spc="-9">
                <a:solidFill>
                  <a:srgbClr val="F15B61"/>
                </a:solidFill>
                <a:latin typeface="Barlow-Medium"/>
                <a:cs typeface="Barlow-Medium"/>
              </a:rPr>
              <a:t> </a:t>
            </a: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i</a:t>
            </a:r>
            <a:endParaRPr sz="1001">
              <a:latin typeface="Barlow-Medium"/>
              <a:cs typeface="Barlow-Medium"/>
            </a:endParaRPr>
          </a:p>
          <a:p>
            <a:pPr marR="3081" algn="r">
              <a:spcBef>
                <a:spcPts val="49"/>
              </a:spcBef>
            </a:pP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Danmark</a:t>
            </a:r>
            <a:endParaRPr sz="1001">
              <a:latin typeface="Barlow-Medium"/>
              <a:cs typeface="Barlow-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906" y="4932151"/>
            <a:ext cx="1227201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r">
              <a:spcBef>
                <a:spcPts val="58"/>
              </a:spcBef>
            </a:pPr>
            <a:r>
              <a:rPr lang="da-DK" sz="1001" spc="-3">
                <a:solidFill>
                  <a:srgbClr val="F15B61"/>
                </a:solidFill>
                <a:latin typeface="Barlow-Medium"/>
                <a:cs typeface="Barlow-Medium"/>
              </a:rPr>
              <a:t>Øgede omkostninger/priser</a:t>
            </a:r>
            <a:endParaRPr sz="1001">
              <a:latin typeface="Barlow-Medium"/>
              <a:cs typeface="Barlow-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9705" y="3454478"/>
            <a:ext cx="569510" cy="32824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081" algn="r">
              <a:spcBef>
                <a:spcPts val="58"/>
              </a:spcBef>
            </a:pP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Mangel</a:t>
            </a:r>
            <a:r>
              <a:rPr sz="1001" spc="-42">
                <a:solidFill>
                  <a:srgbClr val="F15B61"/>
                </a:solidFill>
                <a:latin typeface="Barlow-Medium"/>
                <a:cs typeface="Barlow-Medium"/>
              </a:rPr>
              <a:t> </a:t>
            </a: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på</a:t>
            </a:r>
            <a:endParaRPr sz="1001">
              <a:latin typeface="Barlow-Medium"/>
              <a:cs typeface="Barlow-Medium"/>
            </a:endParaRPr>
          </a:p>
          <a:p>
            <a:pPr marR="3081" algn="r">
              <a:spcBef>
                <a:spcPts val="52"/>
              </a:spcBef>
            </a:pP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kapital</a:t>
            </a:r>
            <a:endParaRPr sz="1001">
              <a:latin typeface="Barlow-Medium"/>
              <a:cs typeface="Barlow-Medium"/>
            </a:endParaRP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7163F776-AC3E-3858-935E-28825CF1176D}"/>
              </a:ext>
            </a:extLst>
          </p:cNvPr>
          <p:cNvSpPr/>
          <p:nvPr/>
        </p:nvSpPr>
        <p:spPr>
          <a:xfrm>
            <a:off x="1449155" y="5522223"/>
            <a:ext cx="2220802" cy="576057"/>
          </a:xfrm>
          <a:custGeom>
            <a:avLst/>
            <a:gdLst/>
            <a:ahLst/>
            <a:cxnLst/>
            <a:rect l="l" t="t" r="r" b="b"/>
            <a:pathLst>
              <a:path w="2449829" h="949959">
                <a:moveTo>
                  <a:pt x="2449695" y="0"/>
                </a:moveTo>
                <a:lnTo>
                  <a:pt x="0" y="0"/>
                </a:lnTo>
                <a:lnTo>
                  <a:pt x="0" y="949405"/>
                </a:lnTo>
                <a:lnTo>
                  <a:pt x="2449695" y="949405"/>
                </a:lnTo>
                <a:lnTo>
                  <a:pt x="2449695" y="0"/>
                </a:lnTo>
                <a:close/>
              </a:path>
            </a:pathLst>
          </a:custGeom>
          <a:solidFill>
            <a:srgbClr val="F15B6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073F7799-F0F4-96EE-1E5F-8167B7334AB5}"/>
              </a:ext>
            </a:extLst>
          </p:cNvPr>
          <p:cNvSpPr txBox="1"/>
          <p:nvPr/>
        </p:nvSpPr>
        <p:spPr>
          <a:xfrm>
            <a:off x="3806606" y="5519043"/>
            <a:ext cx="1227201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3729" b="1" spc="9">
                <a:solidFill>
                  <a:srgbClr val="F15B61"/>
                </a:solidFill>
                <a:latin typeface="Barlow"/>
                <a:cs typeface="Barlow"/>
              </a:rPr>
              <a:t>1</a:t>
            </a:r>
            <a:r>
              <a:rPr lang="da-DK" sz="3729" b="1" spc="9">
                <a:solidFill>
                  <a:srgbClr val="F15B61"/>
                </a:solidFill>
                <a:latin typeface="Barlow"/>
                <a:cs typeface="Barlow"/>
              </a:rPr>
              <a:t>3</a:t>
            </a:r>
            <a:r>
              <a:rPr sz="3729" b="1" spc="9">
                <a:solidFill>
                  <a:srgbClr val="F15B61"/>
                </a:solidFill>
                <a:latin typeface="Barlow"/>
                <a:cs typeface="Barlow"/>
              </a:rPr>
              <a:t>,</a:t>
            </a:r>
            <a:r>
              <a:rPr lang="da-DK" sz="3729" b="1" spc="9">
                <a:solidFill>
                  <a:srgbClr val="F15B61"/>
                </a:solidFill>
                <a:latin typeface="Barlow"/>
                <a:cs typeface="Barlow"/>
              </a:rPr>
              <a:t>3</a:t>
            </a:r>
            <a:r>
              <a:rPr sz="3729" b="1" spc="9">
                <a:solidFill>
                  <a:srgbClr val="F15B61"/>
                </a:solidFill>
                <a:latin typeface="Barlow"/>
                <a:cs typeface="Barlow"/>
              </a:rPr>
              <a:t>%</a:t>
            </a:r>
            <a:endParaRPr sz="3729">
              <a:latin typeface="Barlow"/>
              <a:cs typeface="Barlow"/>
            </a:endParaRPr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4ED94C75-10D2-1763-86F5-F08BE0F74F82}"/>
              </a:ext>
            </a:extLst>
          </p:cNvPr>
          <p:cNvSpPr txBox="1"/>
          <p:nvPr/>
        </p:nvSpPr>
        <p:spPr>
          <a:xfrm>
            <a:off x="971557" y="5709802"/>
            <a:ext cx="347713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r">
              <a:spcBef>
                <a:spcPts val="58"/>
              </a:spcBef>
            </a:pP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A</a:t>
            </a:r>
            <a:r>
              <a:rPr sz="1001" spc="-9" err="1">
                <a:solidFill>
                  <a:srgbClr val="F15B61"/>
                </a:solidFill>
                <a:latin typeface="Barlow-Medium"/>
                <a:cs typeface="Barlow-Medium"/>
              </a:rPr>
              <a:t>n</a:t>
            </a: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d</a:t>
            </a:r>
            <a:r>
              <a:rPr sz="1001" spc="-12" err="1">
                <a:solidFill>
                  <a:srgbClr val="F15B61"/>
                </a:solidFill>
                <a:latin typeface="Barlow-Medium"/>
                <a:cs typeface="Barlow-Medium"/>
              </a:rPr>
              <a:t>e</a:t>
            </a:r>
            <a:r>
              <a:rPr sz="1001" spc="-3" err="1">
                <a:solidFill>
                  <a:srgbClr val="F15B61"/>
                </a:solidFill>
                <a:latin typeface="Barlow-Medium"/>
                <a:cs typeface="Barlow-Medium"/>
              </a:rPr>
              <a:t>t</a:t>
            </a:r>
            <a:endParaRPr sz="1001">
              <a:latin typeface="Barlow-Medium"/>
              <a:cs typeface="Barlow-Medium"/>
            </a:endParaRPr>
          </a:p>
        </p:txBody>
      </p:sp>
      <p:sp>
        <p:nvSpPr>
          <p:cNvPr id="34" name="object 29">
            <a:extLst>
              <a:ext uri="{FF2B5EF4-FFF2-40B4-BE49-F238E27FC236}">
                <a16:creationId xmlns:a16="http://schemas.microsoft.com/office/drawing/2014/main" id="{C2C59AB2-85F0-148B-D16B-BE1007D90B15}"/>
              </a:ext>
            </a:extLst>
          </p:cNvPr>
          <p:cNvSpPr txBox="1"/>
          <p:nvPr/>
        </p:nvSpPr>
        <p:spPr>
          <a:xfrm>
            <a:off x="100671" y="4122572"/>
            <a:ext cx="1219107" cy="46943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081" algn="r">
              <a:spcBef>
                <a:spcPts val="58"/>
              </a:spcBef>
            </a:pPr>
            <a:r>
              <a:rPr lang="da-DK" sz="1001" spc="-3">
                <a:solidFill>
                  <a:srgbClr val="F15B61"/>
                </a:solidFill>
                <a:latin typeface="Barlow-Medium"/>
                <a:cs typeface="Barlow-Medium"/>
              </a:rPr>
              <a:t>For lidt</a:t>
            </a:r>
            <a:br>
              <a:rPr lang="da-DK" sz="1001" spc="-3">
                <a:solidFill>
                  <a:srgbClr val="F15B61"/>
                </a:solidFill>
                <a:latin typeface="Barlow-Medium"/>
                <a:cs typeface="Barlow-Medium"/>
              </a:rPr>
            </a:br>
            <a:r>
              <a:rPr lang="da-DK" sz="1001" spc="-3">
                <a:solidFill>
                  <a:srgbClr val="F15B61"/>
                </a:solidFill>
                <a:latin typeface="Barlow-Medium"/>
                <a:cs typeface="Barlow-Medium"/>
              </a:rPr>
              <a:t>internationalisering/</a:t>
            </a:r>
            <a:br>
              <a:rPr lang="da-DK" sz="1001" spc="-3">
                <a:solidFill>
                  <a:srgbClr val="F15B61"/>
                </a:solidFill>
                <a:latin typeface="Barlow-Medium"/>
                <a:cs typeface="Barlow-Medium"/>
              </a:rPr>
            </a:br>
            <a:r>
              <a:rPr lang="da-DK" sz="1001" spc="-3">
                <a:solidFill>
                  <a:srgbClr val="F15B61"/>
                </a:solidFill>
                <a:latin typeface="Barlow-Medium"/>
                <a:cs typeface="Barlow-Medium"/>
              </a:rPr>
              <a:t>eksport i branchen</a:t>
            </a:r>
            <a:endParaRPr sz="1001">
              <a:latin typeface="Barlow-Medium"/>
              <a:cs typeface="Barlow-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1164" y="-163397"/>
            <a:ext cx="12454328" cy="7038213"/>
          </a:xfrm>
          <a:custGeom>
            <a:avLst/>
            <a:gdLst/>
            <a:ahLst/>
            <a:cxnLst/>
            <a:rect l="l" t="t" r="r" b="b"/>
            <a:pathLst>
              <a:path w="20104100" h="8670290">
                <a:moveTo>
                  <a:pt x="20104099" y="0"/>
                </a:moveTo>
                <a:lnTo>
                  <a:pt x="0" y="0"/>
                </a:lnTo>
                <a:lnTo>
                  <a:pt x="0" y="8669893"/>
                </a:lnTo>
                <a:lnTo>
                  <a:pt x="20104099" y="866989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0897586" y="516237"/>
            <a:ext cx="125146" cy="130537"/>
          </a:xfrm>
          <a:custGeom>
            <a:avLst/>
            <a:gdLst/>
            <a:ahLst/>
            <a:cxnLst/>
            <a:rect l="l" t="t" r="r" b="b"/>
            <a:pathLst>
              <a:path w="206375" h="215265">
                <a:moveTo>
                  <a:pt x="43307" y="2679"/>
                </a:moveTo>
                <a:lnTo>
                  <a:pt x="42951" y="1816"/>
                </a:lnTo>
                <a:lnTo>
                  <a:pt x="41503" y="368"/>
                </a:lnTo>
                <a:lnTo>
                  <a:pt x="40627" y="12"/>
                </a:lnTo>
                <a:lnTo>
                  <a:pt x="2654" y="12"/>
                </a:lnTo>
                <a:lnTo>
                  <a:pt x="1790" y="368"/>
                </a:lnTo>
                <a:lnTo>
                  <a:pt x="355" y="1816"/>
                </a:lnTo>
                <a:lnTo>
                  <a:pt x="0" y="2679"/>
                </a:lnTo>
                <a:lnTo>
                  <a:pt x="0" y="212318"/>
                </a:lnTo>
                <a:lnTo>
                  <a:pt x="355" y="213182"/>
                </a:lnTo>
                <a:lnTo>
                  <a:pt x="1066" y="213906"/>
                </a:lnTo>
                <a:lnTo>
                  <a:pt x="1790" y="214617"/>
                </a:lnTo>
                <a:lnTo>
                  <a:pt x="2654" y="214972"/>
                </a:lnTo>
                <a:lnTo>
                  <a:pt x="40627" y="214972"/>
                </a:lnTo>
                <a:lnTo>
                  <a:pt x="41503" y="214617"/>
                </a:lnTo>
                <a:lnTo>
                  <a:pt x="42951" y="213182"/>
                </a:lnTo>
                <a:lnTo>
                  <a:pt x="43307" y="212318"/>
                </a:lnTo>
                <a:lnTo>
                  <a:pt x="43307" y="2679"/>
                </a:lnTo>
                <a:close/>
              </a:path>
              <a:path w="206375" h="215265">
                <a:moveTo>
                  <a:pt x="205765" y="2667"/>
                </a:moveTo>
                <a:lnTo>
                  <a:pt x="205409" y="1803"/>
                </a:lnTo>
                <a:lnTo>
                  <a:pt x="204685" y="1079"/>
                </a:lnTo>
                <a:lnTo>
                  <a:pt x="203974" y="368"/>
                </a:lnTo>
                <a:lnTo>
                  <a:pt x="203098" y="0"/>
                </a:lnTo>
                <a:lnTo>
                  <a:pt x="79451" y="0"/>
                </a:lnTo>
                <a:lnTo>
                  <a:pt x="78574" y="368"/>
                </a:lnTo>
                <a:lnTo>
                  <a:pt x="77139" y="1803"/>
                </a:lnTo>
                <a:lnTo>
                  <a:pt x="76784" y="2667"/>
                </a:lnTo>
                <a:lnTo>
                  <a:pt x="76784" y="34505"/>
                </a:lnTo>
                <a:lnTo>
                  <a:pt x="77139" y="35369"/>
                </a:lnTo>
                <a:lnTo>
                  <a:pt x="78574" y="36804"/>
                </a:lnTo>
                <a:lnTo>
                  <a:pt x="79451" y="37172"/>
                </a:lnTo>
                <a:lnTo>
                  <a:pt x="118351" y="37172"/>
                </a:lnTo>
                <a:lnTo>
                  <a:pt x="118859" y="37680"/>
                </a:lnTo>
                <a:lnTo>
                  <a:pt x="118859" y="212305"/>
                </a:lnTo>
                <a:lnTo>
                  <a:pt x="119214" y="213182"/>
                </a:lnTo>
                <a:lnTo>
                  <a:pt x="120650" y="214617"/>
                </a:lnTo>
                <a:lnTo>
                  <a:pt x="121526" y="214972"/>
                </a:lnTo>
                <a:lnTo>
                  <a:pt x="159499" y="214972"/>
                </a:lnTo>
                <a:lnTo>
                  <a:pt x="160362" y="214617"/>
                </a:lnTo>
                <a:lnTo>
                  <a:pt x="161798" y="213182"/>
                </a:lnTo>
                <a:lnTo>
                  <a:pt x="162153" y="212305"/>
                </a:lnTo>
                <a:lnTo>
                  <a:pt x="162153" y="37680"/>
                </a:lnTo>
                <a:lnTo>
                  <a:pt x="162674" y="37172"/>
                </a:lnTo>
                <a:lnTo>
                  <a:pt x="203098" y="37172"/>
                </a:lnTo>
                <a:lnTo>
                  <a:pt x="203974" y="36804"/>
                </a:lnTo>
                <a:lnTo>
                  <a:pt x="205409" y="35369"/>
                </a:lnTo>
                <a:lnTo>
                  <a:pt x="205765" y="34505"/>
                </a:lnTo>
                <a:lnTo>
                  <a:pt x="205765" y="2667"/>
                </a:lnTo>
                <a:close/>
              </a:path>
            </a:pathLst>
          </a:custGeom>
          <a:solidFill>
            <a:srgbClr val="0046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4" name="object 4"/>
          <p:cNvGrpSpPr/>
          <p:nvPr/>
        </p:nvGrpSpPr>
        <p:grpSpPr>
          <a:xfrm>
            <a:off x="11022718" y="514748"/>
            <a:ext cx="811331" cy="133617"/>
            <a:chOff x="18176572" y="848857"/>
            <a:chExt cx="1337945" cy="2203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53462" y="851313"/>
              <a:ext cx="123451" cy="2149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13827" y="851317"/>
              <a:ext cx="124980" cy="2149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67364" y="851314"/>
              <a:ext cx="140351" cy="2149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045" y="851307"/>
              <a:ext cx="130823" cy="2149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13106" y="848857"/>
              <a:ext cx="122519" cy="2198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71686" y="851307"/>
              <a:ext cx="120383" cy="2149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233556" y="851313"/>
              <a:ext cx="112708" cy="2149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83475" y="851307"/>
              <a:ext cx="130823" cy="2149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176572" y="940214"/>
              <a:ext cx="38100" cy="37465"/>
            </a:xfrm>
            <a:custGeom>
              <a:avLst/>
              <a:gdLst/>
              <a:ahLst/>
              <a:cxnLst/>
              <a:rect l="l" t="t" r="r" b="b"/>
              <a:pathLst>
                <a:path w="38100" h="37465">
                  <a:moveTo>
                    <a:pt x="35213" y="0"/>
                  </a:moveTo>
                  <a:lnTo>
                    <a:pt x="2303" y="0"/>
                  </a:lnTo>
                  <a:lnTo>
                    <a:pt x="1560" y="314"/>
                  </a:lnTo>
                  <a:lnTo>
                    <a:pt x="314" y="1549"/>
                  </a:lnTo>
                  <a:lnTo>
                    <a:pt x="0" y="2293"/>
                  </a:lnTo>
                  <a:lnTo>
                    <a:pt x="0" y="34847"/>
                  </a:lnTo>
                  <a:lnTo>
                    <a:pt x="314" y="35611"/>
                  </a:lnTo>
                  <a:lnTo>
                    <a:pt x="931" y="36229"/>
                  </a:lnTo>
                  <a:lnTo>
                    <a:pt x="1560" y="36847"/>
                  </a:lnTo>
                  <a:lnTo>
                    <a:pt x="2303" y="37161"/>
                  </a:lnTo>
                  <a:lnTo>
                    <a:pt x="35213" y="37161"/>
                  </a:lnTo>
                  <a:lnTo>
                    <a:pt x="35957" y="36847"/>
                  </a:lnTo>
                  <a:lnTo>
                    <a:pt x="37203" y="35611"/>
                  </a:lnTo>
                  <a:lnTo>
                    <a:pt x="37506" y="34847"/>
                  </a:lnTo>
                  <a:lnTo>
                    <a:pt x="37506" y="2293"/>
                  </a:lnTo>
                  <a:lnTo>
                    <a:pt x="37203" y="1549"/>
                  </a:lnTo>
                  <a:lnTo>
                    <a:pt x="35957" y="314"/>
                  </a:lnTo>
                  <a:lnTo>
                    <a:pt x="35213" y="0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4" name="object 14"/>
          <p:cNvSpPr/>
          <p:nvPr/>
        </p:nvSpPr>
        <p:spPr>
          <a:xfrm>
            <a:off x="10413698" y="394375"/>
            <a:ext cx="374283" cy="374283"/>
          </a:xfrm>
          <a:custGeom>
            <a:avLst/>
            <a:gdLst/>
            <a:ahLst/>
            <a:cxnLst/>
            <a:rect l="l" t="t" r="r" b="b"/>
            <a:pathLst>
              <a:path w="617219" h="617219">
                <a:moveTo>
                  <a:pt x="179701" y="24124"/>
                </a:moveTo>
                <a:lnTo>
                  <a:pt x="110855" y="24124"/>
                </a:lnTo>
                <a:lnTo>
                  <a:pt x="144616" y="30939"/>
                </a:lnTo>
                <a:lnTo>
                  <a:pt x="172184" y="49525"/>
                </a:lnTo>
                <a:lnTo>
                  <a:pt x="190770" y="77094"/>
                </a:lnTo>
                <a:lnTo>
                  <a:pt x="197585" y="110855"/>
                </a:lnTo>
                <a:lnTo>
                  <a:pt x="197585" y="197585"/>
                </a:lnTo>
                <a:lnTo>
                  <a:pt x="2188" y="197585"/>
                </a:lnTo>
                <a:lnTo>
                  <a:pt x="0" y="199774"/>
                </a:lnTo>
                <a:lnTo>
                  <a:pt x="0" y="614703"/>
                </a:lnTo>
                <a:lnTo>
                  <a:pt x="2188" y="616892"/>
                </a:lnTo>
                <a:lnTo>
                  <a:pt x="110855" y="616892"/>
                </a:lnTo>
                <a:lnTo>
                  <a:pt x="136358" y="613921"/>
                </a:lnTo>
                <a:lnTo>
                  <a:pt x="159760" y="605468"/>
                </a:lnTo>
                <a:lnTo>
                  <a:pt x="179564" y="592756"/>
                </a:lnTo>
                <a:lnTo>
                  <a:pt x="24124" y="592756"/>
                </a:lnTo>
                <a:lnTo>
                  <a:pt x="24124" y="221710"/>
                </a:lnTo>
                <a:lnTo>
                  <a:pt x="221710" y="221710"/>
                </a:lnTo>
                <a:lnTo>
                  <a:pt x="221710" y="110855"/>
                </a:lnTo>
                <a:lnTo>
                  <a:pt x="218739" y="85350"/>
                </a:lnTo>
                <a:lnTo>
                  <a:pt x="210286" y="61945"/>
                </a:lnTo>
                <a:lnTo>
                  <a:pt x="197043" y="41313"/>
                </a:lnTo>
                <a:lnTo>
                  <a:pt x="179701" y="24124"/>
                </a:lnTo>
                <a:close/>
              </a:path>
              <a:path w="617219" h="617219">
                <a:moveTo>
                  <a:pt x="221710" y="574883"/>
                </a:moveTo>
                <a:lnTo>
                  <a:pt x="197585" y="574883"/>
                </a:lnTo>
                <a:lnTo>
                  <a:pt x="197585" y="614703"/>
                </a:lnTo>
                <a:lnTo>
                  <a:pt x="199774" y="616892"/>
                </a:lnTo>
                <a:lnTo>
                  <a:pt x="417118" y="616892"/>
                </a:lnTo>
                <a:lnTo>
                  <a:pt x="419306" y="614703"/>
                </a:lnTo>
                <a:lnTo>
                  <a:pt x="419306" y="592756"/>
                </a:lnTo>
                <a:lnTo>
                  <a:pt x="221710" y="592756"/>
                </a:lnTo>
                <a:lnTo>
                  <a:pt x="221710" y="574883"/>
                </a:lnTo>
                <a:close/>
              </a:path>
              <a:path w="617219" h="617219">
                <a:moveTo>
                  <a:pt x="221710" y="221710"/>
                </a:moveTo>
                <a:lnTo>
                  <a:pt x="197585" y="221710"/>
                </a:lnTo>
                <a:lnTo>
                  <a:pt x="197585" y="506110"/>
                </a:lnTo>
                <a:lnTo>
                  <a:pt x="190738" y="539814"/>
                </a:lnTo>
                <a:lnTo>
                  <a:pt x="172129" y="567358"/>
                </a:lnTo>
                <a:lnTo>
                  <a:pt x="144566" y="585940"/>
                </a:lnTo>
                <a:lnTo>
                  <a:pt x="110855" y="592756"/>
                </a:lnTo>
                <a:lnTo>
                  <a:pt x="179564" y="592756"/>
                </a:lnTo>
                <a:lnTo>
                  <a:pt x="180392" y="592225"/>
                </a:lnTo>
                <a:lnTo>
                  <a:pt x="197585" y="574883"/>
                </a:lnTo>
                <a:lnTo>
                  <a:pt x="221710" y="574883"/>
                </a:lnTo>
                <a:lnTo>
                  <a:pt x="221710" y="221710"/>
                </a:lnTo>
                <a:close/>
              </a:path>
              <a:path w="617219" h="617219">
                <a:moveTo>
                  <a:pt x="572047" y="24124"/>
                </a:moveTo>
                <a:lnTo>
                  <a:pt x="506026" y="24124"/>
                </a:lnTo>
                <a:lnTo>
                  <a:pt x="539787" y="30939"/>
                </a:lnTo>
                <a:lnTo>
                  <a:pt x="567355" y="49525"/>
                </a:lnTo>
                <a:lnTo>
                  <a:pt x="585941" y="77094"/>
                </a:lnTo>
                <a:lnTo>
                  <a:pt x="592756" y="110855"/>
                </a:lnTo>
                <a:lnTo>
                  <a:pt x="592756" y="197585"/>
                </a:lnTo>
                <a:lnTo>
                  <a:pt x="397359" y="197585"/>
                </a:lnTo>
                <a:lnTo>
                  <a:pt x="395171" y="199774"/>
                </a:lnTo>
                <a:lnTo>
                  <a:pt x="395171" y="592756"/>
                </a:lnTo>
                <a:lnTo>
                  <a:pt x="419306" y="592756"/>
                </a:lnTo>
                <a:lnTo>
                  <a:pt x="419306" y="221710"/>
                </a:lnTo>
                <a:lnTo>
                  <a:pt x="614703" y="221710"/>
                </a:lnTo>
                <a:lnTo>
                  <a:pt x="616892" y="219522"/>
                </a:lnTo>
                <a:lnTo>
                  <a:pt x="616892" y="110855"/>
                </a:lnTo>
                <a:lnTo>
                  <a:pt x="608180" y="67705"/>
                </a:lnTo>
                <a:lnTo>
                  <a:pt x="584423" y="32468"/>
                </a:lnTo>
                <a:lnTo>
                  <a:pt x="572047" y="24124"/>
                </a:lnTo>
                <a:close/>
              </a:path>
              <a:path w="617219" h="617219">
                <a:moveTo>
                  <a:pt x="506036" y="0"/>
                </a:moveTo>
                <a:lnTo>
                  <a:pt x="2188" y="0"/>
                </a:lnTo>
                <a:lnTo>
                  <a:pt x="0" y="2188"/>
                </a:lnTo>
                <a:lnTo>
                  <a:pt x="0" y="110855"/>
                </a:lnTo>
                <a:lnTo>
                  <a:pt x="2971" y="136364"/>
                </a:lnTo>
                <a:lnTo>
                  <a:pt x="11423" y="159768"/>
                </a:lnTo>
                <a:lnTo>
                  <a:pt x="24666" y="180398"/>
                </a:lnTo>
                <a:lnTo>
                  <a:pt x="42009" y="197585"/>
                </a:lnTo>
                <a:lnTo>
                  <a:pt x="110855" y="197585"/>
                </a:lnTo>
                <a:lnTo>
                  <a:pt x="77094" y="190770"/>
                </a:lnTo>
                <a:lnTo>
                  <a:pt x="49525" y="172184"/>
                </a:lnTo>
                <a:lnTo>
                  <a:pt x="30939" y="144616"/>
                </a:lnTo>
                <a:lnTo>
                  <a:pt x="24124" y="110855"/>
                </a:lnTo>
                <a:lnTo>
                  <a:pt x="24124" y="24124"/>
                </a:lnTo>
                <a:lnTo>
                  <a:pt x="572047" y="24124"/>
                </a:lnTo>
                <a:lnTo>
                  <a:pt x="549186" y="8711"/>
                </a:lnTo>
                <a:lnTo>
                  <a:pt x="506036" y="0"/>
                </a:lnTo>
                <a:close/>
              </a:path>
            </a:pathLst>
          </a:custGeom>
          <a:solidFill>
            <a:srgbClr val="0046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4299930" y="2594052"/>
            <a:ext cx="4543866" cy="576057"/>
          </a:xfrm>
          <a:custGeom>
            <a:avLst/>
            <a:gdLst/>
            <a:ahLst/>
            <a:cxnLst/>
            <a:rect l="l" t="t" r="r" b="b"/>
            <a:pathLst>
              <a:path w="3188335" h="949960">
                <a:moveTo>
                  <a:pt x="3187766" y="0"/>
                </a:moveTo>
                <a:lnTo>
                  <a:pt x="0" y="0"/>
                </a:lnTo>
                <a:lnTo>
                  <a:pt x="0" y="949405"/>
                </a:lnTo>
                <a:lnTo>
                  <a:pt x="3187766" y="949405"/>
                </a:lnTo>
                <a:lnTo>
                  <a:pt x="3187766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4299925" y="4069263"/>
            <a:ext cx="2548256" cy="576057"/>
          </a:xfrm>
          <a:custGeom>
            <a:avLst/>
            <a:gdLst/>
            <a:ahLst/>
            <a:cxnLst/>
            <a:rect l="l" t="t" r="r" b="b"/>
            <a:pathLst>
              <a:path w="2988945" h="949959">
                <a:moveTo>
                  <a:pt x="2988882" y="0"/>
                </a:moveTo>
                <a:lnTo>
                  <a:pt x="0" y="0"/>
                </a:lnTo>
                <a:lnTo>
                  <a:pt x="0" y="949405"/>
                </a:lnTo>
                <a:lnTo>
                  <a:pt x="2988882" y="949405"/>
                </a:lnTo>
                <a:lnTo>
                  <a:pt x="298888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4299930" y="4792260"/>
            <a:ext cx="256071" cy="576057"/>
          </a:xfrm>
          <a:custGeom>
            <a:avLst/>
            <a:gdLst/>
            <a:ahLst/>
            <a:cxnLst/>
            <a:rect l="l" t="t" r="r" b="b"/>
            <a:pathLst>
              <a:path w="2449829" h="949959">
                <a:moveTo>
                  <a:pt x="2449695" y="0"/>
                </a:moveTo>
                <a:lnTo>
                  <a:pt x="0" y="0"/>
                </a:lnTo>
                <a:lnTo>
                  <a:pt x="0" y="949405"/>
                </a:lnTo>
                <a:lnTo>
                  <a:pt x="2449695" y="949405"/>
                </a:lnTo>
                <a:lnTo>
                  <a:pt x="2449695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4299924" y="3331661"/>
            <a:ext cx="5192602" cy="576057"/>
          </a:xfrm>
          <a:custGeom>
            <a:avLst/>
            <a:gdLst/>
            <a:ahLst/>
            <a:cxnLst/>
            <a:rect l="l" t="t" r="r" b="b"/>
            <a:pathLst>
              <a:path w="1797685" h="949959">
                <a:moveTo>
                  <a:pt x="1797254" y="0"/>
                </a:moveTo>
                <a:lnTo>
                  <a:pt x="0" y="0"/>
                </a:lnTo>
                <a:lnTo>
                  <a:pt x="0" y="949405"/>
                </a:lnTo>
                <a:lnTo>
                  <a:pt x="1797254" y="949405"/>
                </a:lnTo>
                <a:lnTo>
                  <a:pt x="179725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 txBox="1"/>
          <p:nvPr/>
        </p:nvSpPr>
        <p:spPr>
          <a:xfrm>
            <a:off x="4299911" y="1856444"/>
            <a:ext cx="4778663" cy="576208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2310" rIns="0" bIns="0" rtlCol="0">
            <a:spAutoFit/>
          </a:bodyPr>
          <a:lstStyle/>
          <a:p>
            <a:pPr marR="194842" algn="r">
              <a:spcBef>
                <a:spcPts val="18"/>
              </a:spcBef>
            </a:pPr>
            <a:r>
              <a:rPr lang="da-DK" sz="3729" b="1" spc="9">
                <a:solidFill>
                  <a:schemeClr val="bg1"/>
                </a:solidFill>
                <a:latin typeface="Barlow"/>
                <a:cs typeface="Barlow"/>
              </a:rPr>
              <a:t>33</a:t>
            </a:r>
            <a:r>
              <a:rPr sz="3729" b="1" spc="9">
                <a:solidFill>
                  <a:schemeClr val="bg1"/>
                </a:solidFill>
                <a:latin typeface="Barlow"/>
                <a:cs typeface="Barlow"/>
              </a:rPr>
              <a:t>,</a:t>
            </a:r>
            <a:r>
              <a:rPr lang="da-DK" sz="3729" b="1" spc="9">
                <a:solidFill>
                  <a:schemeClr val="bg1"/>
                </a:solidFill>
                <a:latin typeface="Barlow"/>
                <a:cs typeface="Barlow"/>
              </a:rPr>
              <a:t>7%</a:t>
            </a:r>
            <a:endParaRPr sz="3729">
              <a:solidFill>
                <a:schemeClr val="bg1"/>
              </a:solidFill>
              <a:latin typeface="Barlow"/>
              <a:cs typeface="Barl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48217" y="4071289"/>
            <a:ext cx="1294950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lang="da-DK" sz="3729" b="1" spc="9">
                <a:solidFill>
                  <a:schemeClr val="bg1"/>
                </a:solidFill>
                <a:latin typeface="Barlow"/>
                <a:cs typeface="Barlow"/>
              </a:rPr>
              <a:t>16,3</a:t>
            </a:r>
            <a:r>
              <a:rPr sz="3729" b="1" spc="12">
                <a:solidFill>
                  <a:schemeClr val="bg1"/>
                </a:solidFill>
                <a:latin typeface="Barlow"/>
                <a:cs typeface="Barlow"/>
              </a:rPr>
              <a:t>%</a:t>
            </a:r>
            <a:endParaRPr sz="3729">
              <a:solidFill>
                <a:schemeClr val="bg1"/>
              </a:solidFill>
              <a:latin typeface="Barlow"/>
              <a:cs typeface="Barl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81169" y="2544920"/>
            <a:ext cx="2120969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lang="da-DK" sz="3729" b="1" spc="9">
                <a:solidFill>
                  <a:schemeClr val="bg1"/>
                </a:solidFill>
                <a:latin typeface="Barlow"/>
                <a:cs typeface="Barlow"/>
              </a:rPr>
              <a:t>30</a:t>
            </a:r>
            <a:r>
              <a:rPr sz="3729" b="1" spc="9">
                <a:solidFill>
                  <a:schemeClr val="bg1"/>
                </a:solidFill>
                <a:latin typeface="Barlow"/>
                <a:cs typeface="Barlow"/>
              </a:rPr>
              <a:t>%</a:t>
            </a:r>
            <a:endParaRPr sz="3729">
              <a:solidFill>
                <a:schemeClr val="bg1"/>
              </a:solidFill>
              <a:latin typeface="Barlow"/>
              <a:cs typeface="Barl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52591" y="4793866"/>
            <a:ext cx="1227201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lang="da-DK" sz="3729" b="1" spc="9">
                <a:solidFill>
                  <a:schemeClr val="bg1"/>
                </a:solidFill>
                <a:latin typeface="Barlow"/>
                <a:cs typeface="Barlow"/>
              </a:rPr>
              <a:t>4,2</a:t>
            </a:r>
            <a:r>
              <a:rPr sz="3729" b="1" spc="9">
                <a:solidFill>
                  <a:schemeClr val="bg1"/>
                </a:solidFill>
                <a:latin typeface="Barlow"/>
                <a:cs typeface="Barlow"/>
              </a:rPr>
              <a:t>%</a:t>
            </a:r>
            <a:endParaRPr sz="3729">
              <a:solidFill>
                <a:schemeClr val="bg1"/>
              </a:solidFill>
              <a:latin typeface="Barlow"/>
              <a:cs typeface="Barl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64420" y="3310322"/>
            <a:ext cx="1630228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lang="da-DK" sz="3729" b="1" spc="9">
                <a:solidFill>
                  <a:schemeClr val="bg1"/>
                </a:solidFill>
                <a:latin typeface="Barlow"/>
                <a:cs typeface="Barlow"/>
              </a:rPr>
              <a:t>36,2</a:t>
            </a:r>
            <a:r>
              <a:rPr sz="3729" b="1" spc="9">
                <a:solidFill>
                  <a:schemeClr val="bg1"/>
                </a:solidFill>
                <a:latin typeface="Barlow"/>
                <a:cs typeface="Barlow"/>
              </a:rPr>
              <a:t>%</a:t>
            </a:r>
            <a:endParaRPr sz="3729">
              <a:solidFill>
                <a:schemeClr val="bg1"/>
              </a:solidFill>
              <a:latin typeface="Barlow"/>
              <a:cs typeface="Barlow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44224" y="121631"/>
            <a:ext cx="939378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3581"/>
              </a:lnSpc>
            </a:pPr>
            <a:r>
              <a:rPr lang="da-DK" sz="4400" spc="-3">
                <a:latin typeface="Barlow SemiBold" panose="00000700000000000000" pitchFamily="2" charset="0"/>
              </a:rPr>
              <a:t>4</a:t>
            </a:r>
            <a:r>
              <a:rPr sz="4400" spc="-3">
                <a:latin typeface="Barlow SemiBold" panose="00000700000000000000" pitchFamily="2" charset="0"/>
              </a:rPr>
              <a:t>.</a:t>
            </a:r>
            <a:r>
              <a:rPr sz="4400" spc="133">
                <a:latin typeface="Barlow SemiBold" panose="00000700000000000000" pitchFamily="2" charset="0"/>
              </a:rPr>
              <a:t> </a:t>
            </a:r>
            <a:r>
              <a:rPr lang="da-DK" sz="3002" spc="-24">
                <a:latin typeface="Barlow SemiBold" panose="00000700000000000000" pitchFamily="2" charset="0"/>
                <a:cs typeface="Barlow"/>
              </a:rPr>
              <a:t>Hvilke tiltag overvejer I at tage i brug, </a:t>
            </a:r>
            <a:br>
              <a:rPr lang="da-DK" sz="3002" spc="-24">
                <a:latin typeface="Barlow SemiBold" panose="00000700000000000000" pitchFamily="2" charset="0"/>
                <a:cs typeface="Barlow"/>
              </a:rPr>
            </a:br>
            <a:r>
              <a:rPr lang="da-DK" sz="3002" spc="-24">
                <a:latin typeface="Barlow SemiBold" panose="00000700000000000000" pitchFamily="2" charset="0"/>
                <a:cs typeface="Barlow"/>
              </a:rPr>
              <a:t>         hvis din virksomhed rammes af en økonomisk krise?</a:t>
            </a:r>
            <a:endParaRPr lang="da-DK" sz="3002">
              <a:latin typeface="Barlow SemiBold" panose="00000700000000000000" pitchFamily="2" charset="0"/>
              <a:cs typeface="Barl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94326" y="1901878"/>
            <a:ext cx="1762646" cy="49983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081" algn="r">
              <a:spcBef>
                <a:spcPts val="58"/>
              </a:spcBef>
            </a:pPr>
            <a:r>
              <a:rPr lang="da-DK" sz="1600">
                <a:latin typeface="Barlow-Medium"/>
                <a:cs typeface="Barlow-Medium"/>
              </a:rPr>
              <a:t>Ingen tiltag – </a:t>
            </a:r>
            <a:br>
              <a:rPr lang="da-DK" sz="1600">
                <a:latin typeface="Barlow-Medium"/>
                <a:cs typeface="Barlow-Medium"/>
              </a:rPr>
            </a:br>
            <a:r>
              <a:rPr lang="da-DK" sz="1600">
                <a:latin typeface="Barlow-Medium"/>
                <a:cs typeface="Barlow-Medium"/>
              </a:rPr>
              <a:t>Vi er godt rustede</a:t>
            </a:r>
            <a:endParaRPr sz="1600">
              <a:latin typeface="Barlow-Medium"/>
              <a:cs typeface="Barlow-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81185" y="2655310"/>
            <a:ext cx="2075787" cy="490403"/>
          </a:xfrm>
          <a:prstGeom prst="rect">
            <a:avLst/>
          </a:prstGeom>
        </p:spPr>
        <p:txBody>
          <a:bodyPr vert="horz" wrap="square" lIns="0" tIns="1155" rIns="0" bIns="0" rtlCol="0">
            <a:spAutoFit/>
          </a:bodyPr>
          <a:lstStyle/>
          <a:p>
            <a:pPr marL="7701" marR="3081" indent="68926" algn="r">
              <a:lnSpc>
                <a:spcPct val="104099"/>
              </a:lnSpc>
              <a:spcBef>
                <a:spcPts val="9"/>
              </a:spcBef>
            </a:pPr>
            <a:r>
              <a:rPr lang="da-DK" sz="1600" spc="-6">
                <a:latin typeface="Barlow-Medium"/>
                <a:cs typeface="Barlow-Medium"/>
              </a:rPr>
              <a:t>Øge investeringer og innovation</a:t>
            </a:r>
            <a:endParaRPr sz="1600">
              <a:latin typeface="Barlow-Medium"/>
              <a:cs typeface="Barlow-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21237" y="4940491"/>
            <a:ext cx="2135735" cy="25360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r">
              <a:spcBef>
                <a:spcPts val="58"/>
              </a:spcBef>
            </a:pPr>
            <a:r>
              <a:rPr lang="da-DK" sz="1600" spc="-3">
                <a:latin typeface="Barlow-Medium"/>
                <a:cs typeface="Barlow-Medium"/>
              </a:rPr>
              <a:t>Salg af virksomhed</a:t>
            </a:r>
            <a:endParaRPr sz="1600">
              <a:latin typeface="Barlow-Medium"/>
              <a:cs typeface="Barlow-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81188" y="3395475"/>
            <a:ext cx="2075784" cy="49983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081" algn="r">
              <a:spcBef>
                <a:spcPts val="58"/>
              </a:spcBef>
            </a:pPr>
            <a:r>
              <a:rPr lang="da-DK" sz="1600" spc="-3">
                <a:latin typeface="Barlow-Medium"/>
                <a:cs typeface="Barlow-Medium"/>
              </a:rPr>
              <a:t>Reducere medarbejderstaben</a:t>
            </a:r>
            <a:endParaRPr sz="1600">
              <a:latin typeface="Barlow-Medium"/>
              <a:cs typeface="Barlow-Medium"/>
            </a:endParaRP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7163F776-AC3E-3858-935E-28825CF1176D}"/>
              </a:ext>
            </a:extLst>
          </p:cNvPr>
          <p:cNvSpPr/>
          <p:nvPr/>
        </p:nvSpPr>
        <p:spPr>
          <a:xfrm>
            <a:off x="4299924" y="5522223"/>
            <a:ext cx="910986" cy="576057"/>
          </a:xfrm>
          <a:custGeom>
            <a:avLst/>
            <a:gdLst/>
            <a:ahLst/>
            <a:cxnLst/>
            <a:rect l="l" t="t" r="r" b="b"/>
            <a:pathLst>
              <a:path w="2449829" h="949959">
                <a:moveTo>
                  <a:pt x="2449695" y="0"/>
                </a:moveTo>
                <a:lnTo>
                  <a:pt x="0" y="0"/>
                </a:lnTo>
                <a:lnTo>
                  <a:pt x="0" y="949405"/>
                </a:lnTo>
                <a:lnTo>
                  <a:pt x="2449695" y="949405"/>
                </a:lnTo>
                <a:lnTo>
                  <a:pt x="2449695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073F7799-F0F4-96EE-1E5F-8167B7334AB5}"/>
              </a:ext>
            </a:extLst>
          </p:cNvPr>
          <p:cNvSpPr txBox="1"/>
          <p:nvPr/>
        </p:nvSpPr>
        <p:spPr>
          <a:xfrm>
            <a:off x="5301932" y="5519069"/>
            <a:ext cx="1227201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lang="da-DK" sz="3729" b="1" spc="9">
                <a:solidFill>
                  <a:schemeClr val="bg1"/>
                </a:solidFill>
                <a:latin typeface="Barlow"/>
                <a:cs typeface="Barlow"/>
              </a:rPr>
              <a:t>10</a:t>
            </a:r>
            <a:r>
              <a:rPr sz="3729" b="1" spc="9">
                <a:solidFill>
                  <a:schemeClr val="bg1"/>
                </a:solidFill>
                <a:latin typeface="Barlow"/>
                <a:cs typeface="Barlow"/>
              </a:rPr>
              <a:t>,</a:t>
            </a:r>
            <a:r>
              <a:rPr lang="da-DK" sz="3729" b="1" spc="9">
                <a:solidFill>
                  <a:schemeClr val="bg1"/>
                </a:solidFill>
                <a:latin typeface="Barlow"/>
                <a:cs typeface="Barlow"/>
              </a:rPr>
              <a:t>5</a:t>
            </a:r>
            <a:r>
              <a:rPr sz="3729" b="1" spc="9">
                <a:solidFill>
                  <a:schemeClr val="bg1"/>
                </a:solidFill>
                <a:latin typeface="Barlow"/>
                <a:cs typeface="Barlow"/>
              </a:rPr>
              <a:t>%</a:t>
            </a:r>
            <a:endParaRPr sz="3729">
              <a:solidFill>
                <a:schemeClr val="bg1"/>
              </a:solidFill>
              <a:latin typeface="Barlow"/>
              <a:cs typeface="Barlow"/>
            </a:endParaRPr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4ED94C75-10D2-1763-86F5-F08BE0F74F82}"/>
              </a:ext>
            </a:extLst>
          </p:cNvPr>
          <p:cNvSpPr txBox="1"/>
          <p:nvPr/>
        </p:nvSpPr>
        <p:spPr>
          <a:xfrm>
            <a:off x="3082765" y="5686239"/>
            <a:ext cx="974207" cy="25360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r">
              <a:spcBef>
                <a:spcPts val="58"/>
              </a:spcBef>
            </a:pPr>
            <a:r>
              <a:rPr lang="da-DK" sz="1600" spc="-3">
                <a:latin typeface="Barlow-Medium"/>
                <a:cs typeface="Barlow-Medium"/>
              </a:rPr>
              <a:t>Andet</a:t>
            </a:r>
            <a:endParaRPr sz="1600">
              <a:latin typeface="Barlow-Medium"/>
              <a:cs typeface="Barlow-Medium"/>
            </a:endParaRPr>
          </a:p>
        </p:txBody>
      </p:sp>
      <p:sp>
        <p:nvSpPr>
          <p:cNvPr id="37" name="object 29">
            <a:extLst>
              <a:ext uri="{FF2B5EF4-FFF2-40B4-BE49-F238E27FC236}">
                <a16:creationId xmlns:a16="http://schemas.microsoft.com/office/drawing/2014/main" id="{BDE5B595-7D82-63B5-E4E7-28206129B2B9}"/>
              </a:ext>
            </a:extLst>
          </p:cNvPr>
          <p:cNvSpPr txBox="1"/>
          <p:nvPr/>
        </p:nvSpPr>
        <p:spPr>
          <a:xfrm>
            <a:off x="1981188" y="4228769"/>
            <a:ext cx="2075784" cy="25360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081" algn="r">
              <a:spcBef>
                <a:spcPts val="58"/>
              </a:spcBef>
            </a:pPr>
            <a:r>
              <a:rPr lang="da-DK" sz="1600" spc="-3">
                <a:latin typeface="Barlow-Medium"/>
                <a:cs typeface="Barlow-Medium"/>
              </a:rPr>
              <a:t>Søge ny kapital</a:t>
            </a:r>
            <a:endParaRPr sz="1600">
              <a:latin typeface="Barlow-Medium"/>
              <a:cs typeface="Barlow-Medium"/>
            </a:endParaRPr>
          </a:p>
        </p:txBody>
      </p:sp>
    </p:spTree>
    <p:extLst>
      <p:ext uri="{BB962C8B-B14F-4D97-AF65-F5344CB8AC3E}">
        <p14:creationId xmlns:p14="http://schemas.microsoft.com/office/powerpoint/2010/main" val="384866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97586" y="516237"/>
            <a:ext cx="125146" cy="130537"/>
          </a:xfrm>
          <a:custGeom>
            <a:avLst/>
            <a:gdLst/>
            <a:ahLst/>
            <a:cxnLst/>
            <a:rect l="l" t="t" r="r" b="b"/>
            <a:pathLst>
              <a:path w="206375" h="215265">
                <a:moveTo>
                  <a:pt x="43307" y="2679"/>
                </a:moveTo>
                <a:lnTo>
                  <a:pt x="42951" y="1816"/>
                </a:lnTo>
                <a:lnTo>
                  <a:pt x="41503" y="368"/>
                </a:lnTo>
                <a:lnTo>
                  <a:pt x="40627" y="12"/>
                </a:lnTo>
                <a:lnTo>
                  <a:pt x="2654" y="12"/>
                </a:lnTo>
                <a:lnTo>
                  <a:pt x="1790" y="368"/>
                </a:lnTo>
                <a:lnTo>
                  <a:pt x="355" y="1816"/>
                </a:lnTo>
                <a:lnTo>
                  <a:pt x="0" y="2679"/>
                </a:lnTo>
                <a:lnTo>
                  <a:pt x="0" y="212318"/>
                </a:lnTo>
                <a:lnTo>
                  <a:pt x="355" y="213182"/>
                </a:lnTo>
                <a:lnTo>
                  <a:pt x="1066" y="213906"/>
                </a:lnTo>
                <a:lnTo>
                  <a:pt x="1790" y="214617"/>
                </a:lnTo>
                <a:lnTo>
                  <a:pt x="2654" y="214972"/>
                </a:lnTo>
                <a:lnTo>
                  <a:pt x="40627" y="214972"/>
                </a:lnTo>
                <a:lnTo>
                  <a:pt x="41503" y="214617"/>
                </a:lnTo>
                <a:lnTo>
                  <a:pt x="42951" y="213182"/>
                </a:lnTo>
                <a:lnTo>
                  <a:pt x="43307" y="212318"/>
                </a:lnTo>
                <a:lnTo>
                  <a:pt x="43307" y="2679"/>
                </a:lnTo>
                <a:close/>
              </a:path>
              <a:path w="206375" h="215265">
                <a:moveTo>
                  <a:pt x="205765" y="2667"/>
                </a:moveTo>
                <a:lnTo>
                  <a:pt x="205409" y="1803"/>
                </a:lnTo>
                <a:lnTo>
                  <a:pt x="204685" y="1079"/>
                </a:lnTo>
                <a:lnTo>
                  <a:pt x="203974" y="368"/>
                </a:lnTo>
                <a:lnTo>
                  <a:pt x="203098" y="0"/>
                </a:lnTo>
                <a:lnTo>
                  <a:pt x="79451" y="0"/>
                </a:lnTo>
                <a:lnTo>
                  <a:pt x="78574" y="368"/>
                </a:lnTo>
                <a:lnTo>
                  <a:pt x="77139" y="1803"/>
                </a:lnTo>
                <a:lnTo>
                  <a:pt x="76784" y="2667"/>
                </a:lnTo>
                <a:lnTo>
                  <a:pt x="76784" y="34505"/>
                </a:lnTo>
                <a:lnTo>
                  <a:pt x="77139" y="35369"/>
                </a:lnTo>
                <a:lnTo>
                  <a:pt x="78574" y="36804"/>
                </a:lnTo>
                <a:lnTo>
                  <a:pt x="79451" y="37172"/>
                </a:lnTo>
                <a:lnTo>
                  <a:pt x="118351" y="37172"/>
                </a:lnTo>
                <a:lnTo>
                  <a:pt x="118859" y="37680"/>
                </a:lnTo>
                <a:lnTo>
                  <a:pt x="118859" y="212305"/>
                </a:lnTo>
                <a:lnTo>
                  <a:pt x="119214" y="213182"/>
                </a:lnTo>
                <a:lnTo>
                  <a:pt x="120650" y="214617"/>
                </a:lnTo>
                <a:lnTo>
                  <a:pt x="121526" y="214972"/>
                </a:lnTo>
                <a:lnTo>
                  <a:pt x="159499" y="214972"/>
                </a:lnTo>
                <a:lnTo>
                  <a:pt x="160362" y="214617"/>
                </a:lnTo>
                <a:lnTo>
                  <a:pt x="161798" y="213182"/>
                </a:lnTo>
                <a:lnTo>
                  <a:pt x="162153" y="212305"/>
                </a:lnTo>
                <a:lnTo>
                  <a:pt x="162153" y="37680"/>
                </a:lnTo>
                <a:lnTo>
                  <a:pt x="162674" y="37172"/>
                </a:lnTo>
                <a:lnTo>
                  <a:pt x="203098" y="37172"/>
                </a:lnTo>
                <a:lnTo>
                  <a:pt x="203974" y="36804"/>
                </a:lnTo>
                <a:lnTo>
                  <a:pt x="205409" y="35369"/>
                </a:lnTo>
                <a:lnTo>
                  <a:pt x="205765" y="34505"/>
                </a:lnTo>
                <a:lnTo>
                  <a:pt x="205765" y="2667"/>
                </a:lnTo>
                <a:close/>
              </a:path>
            </a:pathLst>
          </a:custGeom>
          <a:solidFill>
            <a:srgbClr val="0046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3" name="object 3"/>
          <p:cNvGrpSpPr/>
          <p:nvPr/>
        </p:nvGrpSpPr>
        <p:grpSpPr>
          <a:xfrm>
            <a:off x="11022718" y="514748"/>
            <a:ext cx="811331" cy="133617"/>
            <a:chOff x="18176572" y="848857"/>
            <a:chExt cx="1337945" cy="220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53462" y="851313"/>
              <a:ext cx="123451" cy="2149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13827" y="851317"/>
              <a:ext cx="124980" cy="2149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67364" y="851314"/>
              <a:ext cx="140351" cy="2149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045" y="851307"/>
              <a:ext cx="130823" cy="2149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13106" y="848857"/>
              <a:ext cx="122519" cy="2198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71686" y="851307"/>
              <a:ext cx="120383" cy="2149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233556" y="851313"/>
              <a:ext cx="112708" cy="2149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83475" y="851307"/>
              <a:ext cx="130823" cy="2149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176572" y="940214"/>
              <a:ext cx="38100" cy="37465"/>
            </a:xfrm>
            <a:custGeom>
              <a:avLst/>
              <a:gdLst/>
              <a:ahLst/>
              <a:cxnLst/>
              <a:rect l="l" t="t" r="r" b="b"/>
              <a:pathLst>
                <a:path w="38100" h="37465">
                  <a:moveTo>
                    <a:pt x="35213" y="0"/>
                  </a:moveTo>
                  <a:lnTo>
                    <a:pt x="2303" y="0"/>
                  </a:lnTo>
                  <a:lnTo>
                    <a:pt x="1560" y="314"/>
                  </a:lnTo>
                  <a:lnTo>
                    <a:pt x="314" y="1549"/>
                  </a:lnTo>
                  <a:lnTo>
                    <a:pt x="0" y="2293"/>
                  </a:lnTo>
                  <a:lnTo>
                    <a:pt x="0" y="34847"/>
                  </a:lnTo>
                  <a:lnTo>
                    <a:pt x="314" y="35611"/>
                  </a:lnTo>
                  <a:lnTo>
                    <a:pt x="931" y="36229"/>
                  </a:lnTo>
                  <a:lnTo>
                    <a:pt x="1560" y="36847"/>
                  </a:lnTo>
                  <a:lnTo>
                    <a:pt x="2303" y="37161"/>
                  </a:lnTo>
                  <a:lnTo>
                    <a:pt x="35213" y="37161"/>
                  </a:lnTo>
                  <a:lnTo>
                    <a:pt x="35957" y="36847"/>
                  </a:lnTo>
                  <a:lnTo>
                    <a:pt x="37203" y="35611"/>
                  </a:lnTo>
                  <a:lnTo>
                    <a:pt x="37506" y="34847"/>
                  </a:lnTo>
                  <a:lnTo>
                    <a:pt x="37506" y="2293"/>
                  </a:lnTo>
                  <a:lnTo>
                    <a:pt x="37203" y="1549"/>
                  </a:lnTo>
                  <a:lnTo>
                    <a:pt x="35957" y="314"/>
                  </a:lnTo>
                  <a:lnTo>
                    <a:pt x="35213" y="0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3" name="object 13"/>
          <p:cNvSpPr/>
          <p:nvPr/>
        </p:nvSpPr>
        <p:spPr>
          <a:xfrm>
            <a:off x="10413698" y="394375"/>
            <a:ext cx="374283" cy="374283"/>
          </a:xfrm>
          <a:custGeom>
            <a:avLst/>
            <a:gdLst/>
            <a:ahLst/>
            <a:cxnLst/>
            <a:rect l="l" t="t" r="r" b="b"/>
            <a:pathLst>
              <a:path w="617219" h="617219">
                <a:moveTo>
                  <a:pt x="179701" y="24124"/>
                </a:moveTo>
                <a:lnTo>
                  <a:pt x="110855" y="24124"/>
                </a:lnTo>
                <a:lnTo>
                  <a:pt x="144616" y="30939"/>
                </a:lnTo>
                <a:lnTo>
                  <a:pt x="172184" y="49525"/>
                </a:lnTo>
                <a:lnTo>
                  <a:pt x="190770" y="77094"/>
                </a:lnTo>
                <a:lnTo>
                  <a:pt x="197585" y="110855"/>
                </a:lnTo>
                <a:lnTo>
                  <a:pt x="197585" y="197585"/>
                </a:lnTo>
                <a:lnTo>
                  <a:pt x="2188" y="197585"/>
                </a:lnTo>
                <a:lnTo>
                  <a:pt x="0" y="199774"/>
                </a:lnTo>
                <a:lnTo>
                  <a:pt x="0" y="614703"/>
                </a:lnTo>
                <a:lnTo>
                  <a:pt x="2188" y="616892"/>
                </a:lnTo>
                <a:lnTo>
                  <a:pt x="110855" y="616892"/>
                </a:lnTo>
                <a:lnTo>
                  <a:pt x="136358" y="613921"/>
                </a:lnTo>
                <a:lnTo>
                  <a:pt x="159760" y="605468"/>
                </a:lnTo>
                <a:lnTo>
                  <a:pt x="179564" y="592756"/>
                </a:lnTo>
                <a:lnTo>
                  <a:pt x="24124" y="592756"/>
                </a:lnTo>
                <a:lnTo>
                  <a:pt x="24124" y="221710"/>
                </a:lnTo>
                <a:lnTo>
                  <a:pt x="221710" y="221710"/>
                </a:lnTo>
                <a:lnTo>
                  <a:pt x="221710" y="110855"/>
                </a:lnTo>
                <a:lnTo>
                  <a:pt x="218739" y="85350"/>
                </a:lnTo>
                <a:lnTo>
                  <a:pt x="210286" y="61945"/>
                </a:lnTo>
                <a:lnTo>
                  <a:pt x="197043" y="41313"/>
                </a:lnTo>
                <a:lnTo>
                  <a:pt x="179701" y="24124"/>
                </a:lnTo>
                <a:close/>
              </a:path>
              <a:path w="617219" h="617219">
                <a:moveTo>
                  <a:pt x="221710" y="574883"/>
                </a:moveTo>
                <a:lnTo>
                  <a:pt x="197585" y="574883"/>
                </a:lnTo>
                <a:lnTo>
                  <a:pt x="197585" y="614703"/>
                </a:lnTo>
                <a:lnTo>
                  <a:pt x="199774" y="616892"/>
                </a:lnTo>
                <a:lnTo>
                  <a:pt x="417118" y="616892"/>
                </a:lnTo>
                <a:lnTo>
                  <a:pt x="419306" y="614703"/>
                </a:lnTo>
                <a:lnTo>
                  <a:pt x="419306" y="592756"/>
                </a:lnTo>
                <a:lnTo>
                  <a:pt x="221710" y="592756"/>
                </a:lnTo>
                <a:lnTo>
                  <a:pt x="221710" y="574883"/>
                </a:lnTo>
                <a:close/>
              </a:path>
              <a:path w="617219" h="617219">
                <a:moveTo>
                  <a:pt x="221710" y="221710"/>
                </a:moveTo>
                <a:lnTo>
                  <a:pt x="197585" y="221710"/>
                </a:lnTo>
                <a:lnTo>
                  <a:pt x="197585" y="506110"/>
                </a:lnTo>
                <a:lnTo>
                  <a:pt x="190738" y="539814"/>
                </a:lnTo>
                <a:lnTo>
                  <a:pt x="172129" y="567358"/>
                </a:lnTo>
                <a:lnTo>
                  <a:pt x="144566" y="585940"/>
                </a:lnTo>
                <a:lnTo>
                  <a:pt x="110855" y="592756"/>
                </a:lnTo>
                <a:lnTo>
                  <a:pt x="179564" y="592756"/>
                </a:lnTo>
                <a:lnTo>
                  <a:pt x="180392" y="592225"/>
                </a:lnTo>
                <a:lnTo>
                  <a:pt x="197585" y="574883"/>
                </a:lnTo>
                <a:lnTo>
                  <a:pt x="221710" y="574883"/>
                </a:lnTo>
                <a:lnTo>
                  <a:pt x="221710" y="221710"/>
                </a:lnTo>
                <a:close/>
              </a:path>
              <a:path w="617219" h="617219">
                <a:moveTo>
                  <a:pt x="572047" y="24124"/>
                </a:moveTo>
                <a:lnTo>
                  <a:pt x="506026" y="24124"/>
                </a:lnTo>
                <a:lnTo>
                  <a:pt x="539787" y="30939"/>
                </a:lnTo>
                <a:lnTo>
                  <a:pt x="567355" y="49525"/>
                </a:lnTo>
                <a:lnTo>
                  <a:pt x="585941" y="77094"/>
                </a:lnTo>
                <a:lnTo>
                  <a:pt x="592756" y="110855"/>
                </a:lnTo>
                <a:lnTo>
                  <a:pt x="592756" y="197585"/>
                </a:lnTo>
                <a:lnTo>
                  <a:pt x="397359" y="197585"/>
                </a:lnTo>
                <a:lnTo>
                  <a:pt x="395171" y="199774"/>
                </a:lnTo>
                <a:lnTo>
                  <a:pt x="395171" y="592756"/>
                </a:lnTo>
                <a:lnTo>
                  <a:pt x="419306" y="592756"/>
                </a:lnTo>
                <a:lnTo>
                  <a:pt x="419306" y="221710"/>
                </a:lnTo>
                <a:lnTo>
                  <a:pt x="614703" y="221710"/>
                </a:lnTo>
                <a:lnTo>
                  <a:pt x="616892" y="219522"/>
                </a:lnTo>
                <a:lnTo>
                  <a:pt x="616892" y="110855"/>
                </a:lnTo>
                <a:lnTo>
                  <a:pt x="608180" y="67705"/>
                </a:lnTo>
                <a:lnTo>
                  <a:pt x="584423" y="32468"/>
                </a:lnTo>
                <a:lnTo>
                  <a:pt x="572047" y="24124"/>
                </a:lnTo>
                <a:close/>
              </a:path>
              <a:path w="617219" h="617219">
                <a:moveTo>
                  <a:pt x="506036" y="0"/>
                </a:moveTo>
                <a:lnTo>
                  <a:pt x="2188" y="0"/>
                </a:lnTo>
                <a:lnTo>
                  <a:pt x="0" y="2188"/>
                </a:lnTo>
                <a:lnTo>
                  <a:pt x="0" y="110855"/>
                </a:lnTo>
                <a:lnTo>
                  <a:pt x="2971" y="136364"/>
                </a:lnTo>
                <a:lnTo>
                  <a:pt x="11423" y="159768"/>
                </a:lnTo>
                <a:lnTo>
                  <a:pt x="24666" y="180398"/>
                </a:lnTo>
                <a:lnTo>
                  <a:pt x="42009" y="197585"/>
                </a:lnTo>
                <a:lnTo>
                  <a:pt x="110855" y="197585"/>
                </a:lnTo>
                <a:lnTo>
                  <a:pt x="77094" y="190770"/>
                </a:lnTo>
                <a:lnTo>
                  <a:pt x="49525" y="172184"/>
                </a:lnTo>
                <a:lnTo>
                  <a:pt x="30939" y="144616"/>
                </a:lnTo>
                <a:lnTo>
                  <a:pt x="24124" y="110855"/>
                </a:lnTo>
                <a:lnTo>
                  <a:pt x="24124" y="24124"/>
                </a:lnTo>
                <a:lnTo>
                  <a:pt x="572047" y="24124"/>
                </a:lnTo>
                <a:lnTo>
                  <a:pt x="549186" y="8711"/>
                </a:lnTo>
                <a:lnTo>
                  <a:pt x="506036" y="0"/>
                </a:lnTo>
                <a:close/>
              </a:path>
            </a:pathLst>
          </a:custGeom>
          <a:solidFill>
            <a:srgbClr val="0046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69470" y="420935"/>
            <a:ext cx="569179" cy="68449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da-DK" sz="4400" spc="-3">
                <a:solidFill>
                  <a:srgbClr val="341529"/>
                </a:solidFill>
                <a:latin typeface="Barlow SemiBold" panose="00000700000000000000" pitchFamily="2" charset="0"/>
              </a:rPr>
              <a:t>5</a:t>
            </a:r>
            <a:r>
              <a:rPr sz="4400" spc="-3">
                <a:solidFill>
                  <a:srgbClr val="341529"/>
                </a:solidFill>
                <a:latin typeface="Barlow SemiBold" panose="00000700000000000000" pitchFamily="2" charset="0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38649" y="581411"/>
            <a:ext cx="3010435" cy="3867448"/>
          </a:xfrm>
          <a:prstGeom prst="rect">
            <a:avLst/>
          </a:prstGeom>
        </p:spPr>
        <p:txBody>
          <a:bodyPr vert="horz" wrap="square" lIns="0" tIns="58145" rIns="0" bIns="0" rtlCol="0">
            <a:spAutoFit/>
          </a:bodyPr>
          <a:lstStyle/>
          <a:p>
            <a:pPr marL="7701" marR="3081">
              <a:lnSpc>
                <a:spcPts val="3250"/>
              </a:lnSpc>
              <a:spcBef>
                <a:spcPts val="458"/>
              </a:spcBef>
            </a:pPr>
            <a:r>
              <a:rPr sz="3002" b="1" spc="-3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Har din </a:t>
            </a:r>
            <a:r>
              <a:rPr sz="3002" b="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6" err="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virksomhed</a:t>
            </a:r>
            <a:r>
              <a:rPr sz="3002" b="1" spc="-6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15" err="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indenfor</a:t>
            </a:r>
            <a:r>
              <a:rPr sz="3002" b="1" spc="-6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de </a:t>
            </a:r>
            <a:r>
              <a:rPr sz="3002" b="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9" err="1">
                <a:solidFill>
                  <a:srgbClr val="F15B61"/>
                </a:solidFill>
                <a:latin typeface="Barlow SemiBold" panose="00000700000000000000" pitchFamily="2" charset="0"/>
                <a:cs typeface="Barlow"/>
              </a:rPr>
              <a:t>seneste</a:t>
            </a:r>
            <a:r>
              <a:rPr sz="3002" b="1" spc="-9">
                <a:solidFill>
                  <a:srgbClr val="F15B61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>
                <a:solidFill>
                  <a:srgbClr val="F15B61"/>
                </a:solidFill>
                <a:latin typeface="Barlow SemiBold" panose="00000700000000000000" pitchFamily="2" charset="0"/>
                <a:cs typeface="Barlow"/>
              </a:rPr>
              <a:t>12 </a:t>
            </a:r>
            <a:r>
              <a:rPr sz="3002" b="1">
                <a:solidFill>
                  <a:srgbClr val="F15B61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 err="1">
                <a:solidFill>
                  <a:srgbClr val="F15B61"/>
                </a:solidFill>
                <a:latin typeface="Barlow SemiBold" panose="00000700000000000000" pitchFamily="2" charset="0"/>
                <a:cs typeface="Barlow"/>
              </a:rPr>
              <a:t>måneder</a:t>
            </a:r>
            <a:r>
              <a:rPr sz="3002" b="1" spc="-3">
                <a:solidFill>
                  <a:srgbClr val="F15B61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12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haft </a:t>
            </a:r>
            <a:r>
              <a:rPr sz="3002" b="1" spc="-9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 err="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ledige</a:t>
            </a:r>
            <a:r>
              <a:rPr sz="3002" b="1" spc="-49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it-</a:t>
            </a:r>
            <a:r>
              <a:rPr sz="3002" b="1" spc="-3" err="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stillinger</a:t>
            </a:r>
            <a:r>
              <a:rPr sz="3002" b="1" spc="-3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59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 err="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i</a:t>
            </a:r>
            <a:r>
              <a:rPr sz="3002" b="1" spc="-3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 err="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Danmark</a:t>
            </a:r>
            <a:r>
              <a:rPr sz="3002" b="1" spc="-3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, </a:t>
            </a:r>
            <a:r>
              <a:rPr sz="3002" b="1" spc="-3" err="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som</a:t>
            </a:r>
            <a:r>
              <a:rPr sz="3002" b="1" spc="-3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I </a:t>
            </a:r>
            <a:r>
              <a:rPr sz="3002" b="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3" err="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har</a:t>
            </a:r>
            <a:r>
              <a:rPr sz="3002" b="1" spc="-24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12" err="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måttet</a:t>
            </a:r>
            <a:r>
              <a:rPr sz="3002" b="1" spc="-24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18" err="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opgive</a:t>
            </a:r>
            <a:r>
              <a:rPr sz="3002" b="1" spc="-18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59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18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at</a:t>
            </a:r>
            <a:r>
              <a:rPr lang="da-DK" sz="3002" b="1" spc="-9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b="1" spc="-15" err="1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besætte</a:t>
            </a:r>
            <a:r>
              <a:rPr sz="3002" b="1" spc="-15">
                <a:solidFill>
                  <a:srgbClr val="341529"/>
                </a:solidFill>
                <a:latin typeface="Barlow SemiBold" panose="00000700000000000000" pitchFamily="2" charset="0"/>
                <a:cs typeface="Barlow"/>
              </a:rPr>
              <a:t>?</a:t>
            </a:r>
            <a:endParaRPr sz="3002">
              <a:latin typeface="Barlow SemiBold" panose="00000700000000000000" pitchFamily="2" charset="0"/>
              <a:cs typeface="Barlow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355691" y="2980608"/>
            <a:ext cx="2058170" cy="1314996"/>
            <a:chOff x="13778448" y="4915243"/>
            <a:chExt cx="3394075" cy="216852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78448" y="4915243"/>
              <a:ext cx="3361154" cy="216804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893073" y="5028265"/>
              <a:ext cx="3279775" cy="1942464"/>
            </a:xfrm>
            <a:custGeom>
              <a:avLst/>
              <a:gdLst/>
              <a:ahLst/>
              <a:cxnLst/>
              <a:rect l="l" t="t" r="r" b="b"/>
              <a:pathLst>
                <a:path w="3279775" h="1942465">
                  <a:moveTo>
                    <a:pt x="3279177" y="0"/>
                  </a:moveTo>
                  <a:lnTo>
                    <a:pt x="0" y="0"/>
                  </a:lnTo>
                  <a:lnTo>
                    <a:pt x="0" y="1942035"/>
                  </a:lnTo>
                  <a:lnTo>
                    <a:pt x="3279177" y="1942035"/>
                  </a:lnTo>
                  <a:lnTo>
                    <a:pt x="3279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355691" y="4475299"/>
            <a:ext cx="2056245" cy="1314996"/>
            <a:chOff x="13778448" y="7380099"/>
            <a:chExt cx="3390900" cy="2168525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78448" y="7380099"/>
              <a:ext cx="3361154" cy="216804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890110" y="7493122"/>
              <a:ext cx="3279775" cy="1942464"/>
            </a:xfrm>
            <a:custGeom>
              <a:avLst/>
              <a:gdLst/>
              <a:ahLst/>
              <a:cxnLst/>
              <a:rect l="l" t="t" r="r" b="b"/>
              <a:pathLst>
                <a:path w="3279775" h="1942465">
                  <a:moveTo>
                    <a:pt x="3279177" y="0"/>
                  </a:moveTo>
                  <a:lnTo>
                    <a:pt x="0" y="0"/>
                  </a:lnTo>
                  <a:lnTo>
                    <a:pt x="0" y="1942035"/>
                  </a:lnTo>
                  <a:lnTo>
                    <a:pt x="3279177" y="1942035"/>
                  </a:lnTo>
                  <a:lnTo>
                    <a:pt x="3279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355691" y="1451051"/>
            <a:ext cx="2058170" cy="1313070"/>
            <a:chOff x="13778448" y="2392890"/>
            <a:chExt cx="3394075" cy="2165350"/>
          </a:xfrm>
        </p:grpSpPr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78448" y="2392890"/>
              <a:ext cx="3361154" cy="216499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3893073" y="2502845"/>
              <a:ext cx="3279775" cy="1945639"/>
            </a:xfrm>
            <a:custGeom>
              <a:avLst/>
              <a:gdLst/>
              <a:ahLst/>
              <a:cxnLst/>
              <a:rect l="l" t="t" r="r" b="b"/>
              <a:pathLst>
                <a:path w="3279775" h="1945639">
                  <a:moveTo>
                    <a:pt x="3279177" y="0"/>
                  </a:moveTo>
                  <a:lnTo>
                    <a:pt x="0" y="0"/>
                  </a:lnTo>
                  <a:lnTo>
                    <a:pt x="0" y="1945092"/>
                  </a:lnTo>
                  <a:lnTo>
                    <a:pt x="3279177" y="1945092"/>
                  </a:lnTo>
                  <a:lnTo>
                    <a:pt x="3279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539273" y="1481332"/>
            <a:ext cx="1854625" cy="1184982"/>
          </a:xfrm>
          <a:prstGeom prst="rect">
            <a:avLst/>
          </a:prstGeom>
        </p:spPr>
        <p:txBody>
          <a:bodyPr vert="horz" wrap="square" lIns="0" tIns="136313" rIns="0" bIns="0" rtlCol="0">
            <a:spAutoFit/>
          </a:bodyPr>
          <a:lstStyle/>
          <a:p>
            <a:pPr marL="7701">
              <a:spcBef>
                <a:spcPts val="1073"/>
              </a:spcBef>
            </a:pPr>
            <a:r>
              <a:rPr sz="1880" b="1" spc="9">
                <a:solidFill>
                  <a:srgbClr val="341529"/>
                </a:solidFill>
                <a:latin typeface="Barlow-SemiBold"/>
                <a:cs typeface="Barlow-SemiBold"/>
              </a:rPr>
              <a:t>Ja</a:t>
            </a:r>
            <a:endParaRPr sz="1880">
              <a:latin typeface="Barlow-SemiBold"/>
              <a:cs typeface="Barlow-SemiBold"/>
            </a:endParaRPr>
          </a:p>
          <a:p>
            <a:pPr marL="26569">
              <a:spcBef>
                <a:spcPts val="1825"/>
              </a:spcBef>
            </a:pPr>
            <a:r>
              <a:rPr lang="da-DK" sz="3426" b="1" spc="9">
                <a:solidFill>
                  <a:srgbClr val="341529"/>
                </a:solidFill>
                <a:latin typeface="Barlow-SemiBold"/>
                <a:cs typeface="Barlow-SemiBold"/>
              </a:rPr>
              <a:t>46</a:t>
            </a:r>
            <a:r>
              <a:rPr sz="3426" b="1" spc="9">
                <a:solidFill>
                  <a:srgbClr val="341529"/>
                </a:solidFill>
                <a:latin typeface="Barlow-SemiBold"/>
                <a:cs typeface="Barlow-SemiBold"/>
              </a:rPr>
              <a:t>,</a:t>
            </a:r>
            <a:r>
              <a:rPr lang="da-DK" sz="3426" b="1" spc="9">
                <a:solidFill>
                  <a:srgbClr val="341529"/>
                </a:solidFill>
                <a:latin typeface="Barlow-SemiBold"/>
                <a:cs typeface="Barlow-SemiBold"/>
              </a:rPr>
              <a:t>8</a:t>
            </a:r>
            <a:r>
              <a:rPr sz="3426" b="1" spc="9">
                <a:solidFill>
                  <a:srgbClr val="341529"/>
                </a:solidFill>
                <a:latin typeface="Barlow-SemiBold"/>
                <a:cs typeface="Barlow-SemiBold"/>
              </a:rPr>
              <a:t>%</a:t>
            </a:r>
            <a:endParaRPr sz="3426">
              <a:latin typeface="Barlow-SemiBold"/>
              <a:cs typeface="Barlow-Semi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41768" y="3020559"/>
            <a:ext cx="1393063" cy="1181482"/>
          </a:xfrm>
          <a:prstGeom prst="rect">
            <a:avLst/>
          </a:prstGeom>
        </p:spPr>
        <p:txBody>
          <a:bodyPr vert="horz" wrap="square" lIns="0" tIns="132847" rIns="0" bIns="0" rtlCol="0">
            <a:spAutoFit/>
          </a:bodyPr>
          <a:lstStyle/>
          <a:p>
            <a:pPr marL="7701">
              <a:spcBef>
                <a:spcPts val="1046"/>
              </a:spcBef>
            </a:pPr>
            <a:r>
              <a:rPr sz="1880" b="1" spc="9" err="1">
                <a:solidFill>
                  <a:srgbClr val="F15B61"/>
                </a:solidFill>
                <a:latin typeface="Barlow-SemiBold"/>
                <a:cs typeface="Barlow-SemiBold"/>
              </a:rPr>
              <a:t>Nej</a:t>
            </a:r>
            <a:endParaRPr sz="1880">
              <a:latin typeface="Barlow-SemiBold"/>
              <a:cs typeface="Barlow-SemiBold"/>
            </a:endParaRPr>
          </a:p>
          <a:p>
            <a:pPr marL="23874">
              <a:spcBef>
                <a:spcPts val="1777"/>
              </a:spcBef>
            </a:pPr>
            <a:r>
              <a:rPr lang="da-DK" sz="3426" b="1" spc="9">
                <a:solidFill>
                  <a:srgbClr val="F15B61"/>
                </a:solidFill>
                <a:latin typeface="Barlow-SemiBold"/>
                <a:cs typeface="Barlow-SemiBold"/>
              </a:rPr>
              <a:t>44</a:t>
            </a:r>
            <a:r>
              <a:rPr sz="3426" b="1" spc="9">
                <a:solidFill>
                  <a:srgbClr val="F15B61"/>
                </a:solidFill>
                <a:latin typeface="Barlow-SemiBold"/>
                <a:cs typeface="Barlow-SemiBold"/>
              </a:rPr>
              <a:t>,</a:t>
            </a:r>
            <a:r>
              <a:rPr lang="da-DK" sz="3426" b="1" spc="9">
                <a:solidFill>
                  <a:srgbClr val="F15B61"/>
                </a:solidFill>
                <a:latin typeface="Barlow-SemiBold"/>
                <a:cs typeface="Barlow-SemiBold"/>
              </a:rPr>
              <a:t>2</a:t>
            </a:r>
            <a:r>
              <a:rPr sz="3426" b="1" spc="9">
                <a:solidFill>
                  <a:srgbClr val="F15B61"/>
                </a:solidFill>
                <a:latin typeface="Barlow-SemiBold"/>
                <a:cs typeface="Barlow-SemiBold"/>
              </a:rPr>
              <a:t>%</a:t>
            </a:r>
            <a:endParaRPr sz="3426">
              <a:latin typeface="Barlow-SemiBold"/>
              <a:cs typeface="Barlow-Semi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41769" y="4519404"/>
            <a:ext cx="1572236" cy="1164382"/>
          </a:xfrm>
          <a:prstGeom prst="rect">
            <a:avLst/>
          </a:prstGeom>
        </p:spPr>
        <p:txBody>
          <a:bodyPr vert="horz" wrap="square" lIns="0" tIns="128612" rIns="0" bIns="0" rtlCol="0">
            <a:spAutoFit/>
          </a:bodyPr>
          <a:lstStyle/>
          <a:p>
            <a:pPr marL="7701">
              <a:spcBef>
                <a:spcPts val="1013"/>
              </a:spcBef>
            </a:pPr>
            <a:r>
              <a:rPr sz="1880" b="1" spc="-27" err="1">
                <a:solidFill>
                  <a:srgbClr val="EEA7AD"/>
                </a:solidFill>
                <a:latin typeface="Barlow-SemiBold"/>
                <a:cs typeface="Barlow-SemiBold"/>
              </a:rPr>
              <a:t>Ved</a:t>
            </a:r>
            <a:r>
              <a:rPr sz="1880" b="1" spc="-18">
                <a:solidFill>
                  <a:srgbClr val="EEA7AD"/>
                </a:solidFill>
                <a:latin typeface="Barlow-SemiBold"/>
                <a:cs typeface="Barlow-SemiBold"/>
              </a:rPr>
              <a:t> </a:t>
            </a:r>
            <a:r>
              <a:rPr sz="1880" b="1" spc="-9" err="1">
                <a:solidFill>
                  <a:srgbClr val="EEA7AD"/>
                </a:solidFill>
                <a:latin typeface="Barlow-SemiBold"/>
                <a:cs typeface="Barlow-SemiBold"/>
              </a:rPr>
              <a:t>ikke</a:t>
            </a:r>
            <a:endParaRPr sz="1880">
              <a:latin typeface="Barlow-SemiBold"/>
              <a:cs typeface="Barlow-SemiBold"/>
            </a:endParaRPr>
          </a:p>
          <a:p>
            <a:pPr marL="23874">
              <a:spcBef>
                <a:spcPts val="1719"/>
              </a:spcBef>
            </a:pPr>
            <a:r>
              <a:rPr lang="da-DK" sz="3426" b="1" spc="9">
                <a:solidFill>
                  <a:srgbClr val="EEA7AD"/>
                </a:solidFill>
                <a:latin typeface="Barlow-SemiBold"/>
                <a:cs typeface="Barlow-SemiBold"/>
              </a:rPr>
              <a:t>9</a:t>
            </a:r>
            <a:r>
              <a:rPr sz="3426" b="1" spc="9">
                <a:solidFill>
                  <a:srgbClr val="EEA7AD"/>
                </a:solidFill>
                <a:latin typeface="Barlow-SemiBold"/>
                <a:cs typeface="Barlow-SemiBold"/>
              </a:rPr>
              <a:t>,</a:t>
            </a:r>
            <a:r>
              <a:rPr lang="da-DK" sz="3426" b="1" spc="9">
                <a:solidFill>
                  <a:srgbClr val="EEA7AD"/>
                </a:solidFill>
                <a:latin typeface="Barlow-SemiBold"/>
                <a:cs typeface="Barlow-SemiBold"/>
              </a:rPr>
              <a:t>0</a:t>
            </a:r>
            <a:r>
              <a:rPr sz="3426" b="1" spc="9">
                <a:solidFill>
                  <a:srgbClr val="EEA7AD"/>
                </a:solidFill>
                <a:latin typeface="Barlow-SemiBold"/>
                <a:cs typeface="Barlow-SemiBold"/>
              </a:rPr>
              <a:t>%</a:t>
            </a:r>
            <a:endParaRPr sz="3426">
              <a:latin typeface="Barlow-SemiBold"/>
              <a:cs typeface="Barlow-SemiBold"/>
            </a:endParaRP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1AC836A4-AB50-CCA9-48ED-B78FA8131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098569"/>
              </p:ext>
            </p:extLst>
          </p:nvPr>
        </p:nvGraphicFramePr>
        <p:xfrm>
          <a:off x="3134316" y="1579249"/>
          <a:ext cx="5501382" cy="386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6" name="object 17">
            <a:extLst>
              <a:ext uri="{FF2B5EF4-FFF2-40B4-BE49-F238E27FC236}">
                <a16:creationId xmlns:a16="http://schemas.microsoft.com/office/drawing/2014/main" id="{1A2014AC-64F3-D6AE-8A24-4CCE92F0DD34}"/>
              </a:ext>
            </a:extLst>
          </p:cNvPr>
          <p:cNvSpPr/>
          <p:nvPr/>
        </p:nvSpPr>
        <p:spPr>
          <a:xfrm>
            <a:off x="5203935" y="2876231"/>
            <a:ext cx="1238355" cy="1273483"/>
          </a:xfrm>
          <a:custGeom>
            <a:avLst/>
            <a:gdLst/>
            <a:ahLst/>
            <a:cxnLst/>
            <a:rect l="l" t="t" r="r" b="b"/>
            <a:pathLst>
              <a:path w="2521584" h="2585720">
                <a:moveTo>
                  <a:pt x="699604" y="249085"/>
                </a:moveTo>
                <a:lnTo>
                  <a:pt x="694220" y="196583"/>
                </a:lnTo>
                <a:lnTo>
                  <a:pt x="679030" y="150406"/>
                </a:lnTo>
                <a:lnTo>
                  <a:pt x="655510" y="111175"/>
                </a:lnTo>
                <a:lnTo>
                  <a:pt x="625144" y="79552"/>
                </a:lnTo>
                <a:lnTo>
                  <a:pt x="589381" y="56159"/>
                </a:lnTo>
                <a:lnTo>
                  <a:pt x="549706" y="41656"/>
                </a:lnTo>
                <a:lnTo>
                  <a:pt x="507568" y="36677"/>
                </a:lnTo>
                <a:lnTo>
                  <a:pt x="465404" y="41656"/>
                </a:lnTo>
                <a:lnTo>
                  <a:pt x="425691" y="56159"/>
                </a:lnTo>
                <a:lnTo>
                  <a:pt x="389915" y="79552"/>
                </a:lnTo>
                <a:lnTo>
                  <a:pt x="359524" y="111175"/>
                </a:lnTo>
                <a:lnTo>
                  <a:pt x="336003" y="150406"/>
                </a:lnTo>
                <a:lnTo>
                  <a:pt x="320814" y="196583"/>
                </a:lnTo>
                <a:lnTo>
                  <a:pt x="315429" y="249085"/>
                </a:lnTo>
                <a:lnTo>
                  <a:pt x="319570" y="297230"/>
                </a:lnTo>
                <a:lnTo>
                  <a:pt x="331368" y="343687"/>
                </a:lnTo>
                <a:lnTo>
                  <a:pt x="349821" y="386994"/>
                </a:lnTo>
                <a:lnTo>
                  <a:pt x="373951" y="425678"/>
                </a:lnTo>
                <a:lnTo>
                  <a:pt x="402767" y="458317"/>
                </a:lnTo>
                <a:lnTo>
                  <a:pt x="435305" y="483425"/>
                </a:lnTo>
                <a:lnTo>
                  <a:pt x="470560" y="499567"/>
                </a:lnTo>
                <a:lnTo>
                  <a:pt x="507568" y="505269"/>
                </a:lnTo>
                <a:lnTo>
                  <a:pt x="544537" y="499567"/>
                </a:lnTo>
                <a:lnTo>
                  <a:pt x="579767" y="483425"/>
                </a:lnTo>
                <a:lnTo>
                  <a:pt x="612292" y="458317"/>
                </a:lnTo>
                <a:lnTo>
                  <a:pt x="641096" y="425678"/>
                </a:lnTo>
                <a:lnTo>
                  <a:pt x="665213" y="386994"/>
                </a:lnTo>
                <a:lnTo>
                  <a:pt x="683666" y="343687"/>
                </a:lnTo>
                <a:lnTo>
                  <a:pt x="695452" y="297230"/>
                </a:lnTo>
                <a:lnTo>
                  <a:pt x="699604" y="249085"/>
                </a:lnTo>
                <a:close/>
              </a:path>
              <a:path w="2521584" h="2585720">
                <a:moveTo>
                  <a:pt x="801497" y="585254"/>
                </a:moveTo>
                <a:lnTo>
                  <a:pt x="623354" y="558025"/>
                </a:lnTo>
                <a:lnTo>
                  <a:pt x="559435" y="902144"/>
                </a:lnTo>
                <a:lnTo>
                  <a:pt x="535317" y="599909"/>
                </a:lnTo>
                <a:lnTo>
                  <a:pt x="565962" y="550316"/>
                </a:lnTo>
                <a:lnTo>
                  <a:pt x="449160" y="550316"/>
                </a:lnTo>
                <a:lnTo>
                  <a:pt x="479793" y="599846"/>
                </a:lnTo>
                <a:lnTo>
                  <a:pt x="455625" y="902233"/>
                </a:lnTo>
                <a:lnTo>
                  <a:pt x="391706" y="558025"/>
                </a:lnTo>
                <a:lnTo>
                  <a:pt x="105435" y="601776"/>
                </a:lnTo>
                <a:lnTo>
                  <a:pt x="0" y="1486916"/>
                </a:lnTo>
                <a:lnTo>
                  <a:pt x="153619" y="1503832"/>
                </a:lnTo>
                <a:lnTo>
                  <a:pt x="221843" y="860615"/>
                </a:lnTo>
                <a:lnTo>
                  <a:pt x="223774" y="860615"/>
                </a:lnTo>
                <a:lnTo>
                  <a:pt x="191376" y="1528622"/>
                </a:lnTo>
                <a:lnTo>
                  <a:pt x="257898" y="1539557"/>
                </a:lnTo>
                <a:lnTo>
                  <a:pt x="240880" y="2342540"/>
                </a:lnTo>
                <a:lnTo>
                  <a:pt x="466267" y="2342540"/>
                </a:lnTo>
                <a:lnTo>
                  <a:pt x="494118" y="1528622"/>
                </a:lnTo>
                <a:lnTo>
                  <a:pt x="514083" y="1528622"/>
                </a:lnTo>
                <a:lnTo>
                  <a:pt x="542010" y="2342540"/>
                </a:lnTo>
                <a:lnTo>
                  <a:pt x="767397" y="2342540"/>
                </a:lnTo>
                <a:lnTo>
                  <a:pt x="753427" y="1682356"/>
                </a:lnTo>
                <a:lnTo>
                  <a:pt x="636968" y="1669580"/>
                </a:lnTo>
                <a:lnTo>
                  <a:pt x="765454" y="590727"/>
                </a:lnTo>
                <a:lnTo>
                  <a:pt x="801497" y="585254"/>
                </a:lnTo>
                <a:close/>
              </a:path>
              <a:path w="2521584" h="2585720">
                <a:moveTo>
                  <a:pt x="1476133" y="238175"/>
                </a:moveTo>
                <a:lnTo>
                  <a:pt x="1471472" y="186283"/>
                </a:lnTo>
                <a:lnTo>
                  <a:pt x="1458252" y="139750"/>
                </a:lnTo>
                <a:lnTo>
                  <a:pt x="1437563" y="99047"/>
                </a:lnTo>
                <a:lnTo>
                  <a:pt x="1410500" y="64681"/>
                </a:lnTo>
                <a:lnTo>
                  <a:pt x="1378191" y="37109"/>
                </a:lnTo>
                <a:lnTo>
                  <a:pt x="1341716" y="16814"/>
                </a:lnTo>
                <a:lnTo>
                  <a:pt x="1302194" y="4292"/>
                </a:lnTo>
                <a:lnTo>
                  <a:pt x="1260729" y="0"/>
                </a:lnTo>
                <a:lnTo>
                  <a:pt x="1219263" y="4292"/>
                </a:lnTo>
                <a:lnTo>
                  <a:pt x="1179728" y="16814"/>
                </a:lnTo>
                <a:lnTo>
                  <a:pt x="1143266" y="37109"/>
                </a:lnTo>
                <a:lnTo>
                  <a:pt x="1110957" y="64681"/>
                </a:lnTo>
                <a:lnTo>
                  <a:pt x="1083906" y="99047"/>
                </a:lnTo>
                <a:lnTo>
                  <a:pt x="1063218" y="139750"/>
                </a:lnTo>
                <a:lnTo>
                  <a:pt x="1049997" y="186283"/>
                </a:lnTo>
                <a:lnTo>
                  <a:pt x="1045349" y="238175"/>
                </a:lnTo>
                <a:lnTo>
                  <a:pt x="1049045" y="286232"/>
                </a:lnTo>
                <a:lnTo>
                  <a:pt x="1059599" y="332917"/>
                </a:lnTo>
                <a:lnTo>
                  <a:pt x="1076248" y="377113"/>
                </a:lnTo>
                <a:lnTo>
                  <a:pt x="1098219" y="417652"/>
                </a:lnTo>
                <a:lnTo>
                  <a:pt x="1124737" y="453402"/>
                </a:lnTo>
                <a:lnTo>
                  <a:pt x="1155014" y="483196"/>
                </a:lnTo>
                <a:lnTo>
                  <a:pt x="1188288" y="505904"/>
                </a:lnTo>
                <a:lnTo>
                  <a:pt x="1223784" y="520369"/>
                </a:lnTo>
                <a:lnTo>
                  <a:pt x="1260729" y="525449"/>
                </a:lnTo>
                <a:lnTo>
                  <a:pt x="1297673" y="520369"/>
                </a:lnTo>
                <a:lnTo>
                  <a:pt x="1333157" y="505904"/>
                </a:lnTo>
                <a:lnTo>
                  <a:pt x="1366431" y="483196"/>
                </a:lnTo>
                <a:lnTo>
                  <a:pt x="1396720" y="453402"/>
                </a:lnTo>
                <a:lnTo>
                  <a:pt x="1423238" y="417652"/>
                </a:lnTo>
                <a:lnTo>
                  <a:pt x="1445221" y="377113"/>
                </a:lnTo>
                <a:lnTo>
                  <a:pt x="1461871" y="332917"/>
                </a:lnTo>
                <a:lnTo>
                  <a:pt x="1472438" y="286232"/>
                </a:lnTo>
                <a:lnTo>
                  <a:pt x="1476133" y="238175"/>
                </a:lnTo>
                <a:close/>
              </a:path>
              <a:path w="2521584" h="2585720">
                <a:moveTo>
                  <a:pt x="1829803" y="1626108"/>
                </a:moveTo>
                <a:lnTo>
                  <a:pt x="1711909" y="633641"/>
                </a:lnTo>
                <a:lnTo>
                  <a:pt x="1390573" y="584581"/>
                </a:lnTo>
                <a:lnTo>
                  <a:pt x="1318958" y="970432"/>
                </a:lnTo>
                <a:lnTo>
                  <a:pt x="1291793" y="631545"/>
                </a:lnTo>
                <a:lnTo>
                  <a:pt x="1326172" y="575906"/>
                </a:lnTo>
                <a:lnTo>
                  <a:pt x="1195222" y="575906"/>
                </a:lnTo>
                <a:lnTo>
                  <a:pt x="1229588" y="631520"/>
                </a:lnTo>
                <a:lnTo>
                  <a:pt x="1202423" y="970572"/>
                </a:lnTo>
                <a:lnTo>
                  <a:pt x="1130808" y="584581"/>
                </a:lnTo>
                <a:lnTo>
                  <a:pt x="809802" y="633641"/>
                </a:lnTo>
                <a:lnTo>
                  <a:pt x="691553" y="1626108"/>
                </a:lnTo>
                <a:lnTo>
                  <a:pt x="863866" y="1645145"/>
                </a:lnTo>
                <a:lnTo>
                  <a:pt x="940384" y="923886"/>
                </a:lnTo>
                <a:lnTo>
                  <a:pt x="942505" y="923886"/>
                </a:lnTo>
                <a:lnTo>
                  <a:pt x="906119" y="1672920"/>
                </a:lnTo>
                <a:lnTo>
                  <a:pt x="980757" y="1685150"/>
                </a:lnTo>
                <a:lnTo>
                  <a:pt x="961720" y="2585555"/>
                </a:lnTo>
                <a:lnTo>
                  <a:pt x="1214361" y="2585555"/>
                </a:lnTo>
                <a:lnTo>
                  <a:pt x="1245666" y="1672920"/>
                </a:lnTo>
                <a:lnTo>
                  <a:pt x="1268145" y="1672920"/>
                </a:lnTo>
                <a:lnTo>
                  <a:pt x="1299400" y="2585555"/>
                </a:lnTo>
                <a:lnTo>
                  <a:pt x="1552028" y="2585555"/>
                </a:lnTo>
                <a:lnTo>
                  <a:pt x="1533004" y="1685150"/>
                </a:lnTo>
                <a:lnTo>
                  <a:pt x="1615541" y="1672920"/>
                </a:lnTo>
                <a:lnTo>
                  <a:pt x="1579219" y="923886"/>
                </a:lnTo>
                <a:lnTo>
                  <a:pt x="1580972" y="923886"/>
                </a:lnTo>
                <a:lnTo>
                  <a:pt x="1657489" y="1645145"/>
                </a:lnTo>
                <a:lnTo>
                  <a:pt x="1829803" y="1626108"/>
                </a:lnTo>
                <a:close/>
              </a:path>
              <a:path w="2521584" h="2585720">
                <a:moveTo>
                  <a:pt x="2205939" y="249085"/>
                </a:moveTo>
                <a:lnTo>
                  <a:pt x="2200554" y="196583"/>
                </a:lnTo>
                <a:lnTo>
                  <a:pt x="2185365" y="150406"/>
                </a:lnTo>
                <a:lnTo>
                  <a:pt x="2161857" y="111175"/>
                </a:lnTo>
                <a:lnTo>
                  <a:pt x="2131491" y="79552"/>
                </a:lnTo>
                <a:lnTo>
                  <a:pt x="2095728" y="56159"/>
                </a:lnTo>
                <a:lnTo>
                  <a:pt x="2056041" y="41656"/>
                </a:lnTo>
                <a:lnTo>
                  <a:pt x="2013915" y="36677"/>
                </a:lnTo>
                <a:lnTo>
                  <a:pt x="1971738" y="41656"/>
                </a:lnTo>
                <a:lnTo>
                  <a:pt x="1932038" y="56159"/>
                </a:lnTo>
                <a:lnTo>
                  <a:pt x="1896249" y="79552"/>
                </a:lnTo>
                <a:lnTo>
                  <a:pt x="1865871" y="111175"/>
                </a:lnTo>
                <a:lnTo>
                  <a:pt x="1842350" y="150406"/>
                </a:lnTo>
                <a:lnTo>
                  <a:pt x="1827174" y="196583"/>
                </a:lnTo>
                <a:lnTo>
                  <a:pt x="1821776" y="249085"/>
                </a:lnTo>
                <a:lnTo>
                  <a:pt x="1825929" y="297230"/>
                </a:lnTo>
                <a:lnTo>
                  <a:pt x="1837715" y="343687"/>
                </a:lnTo>
                <a:lnTo>
                  <a:pt x="1856168" y="386994"/>
                </a:lnTo>
                <a:lnTo>
                  <a:pt x="1880298" y="425678"/>
                </a:lnTo>
                <a:lnTo>
                  <a:pt x="1909114" y="458317"/>
                </a:lnTo>
                <a:lnTo>
                  <a:pt x="1941652" y="483425"/>
                </a:lnTo>
                <a:lnTo>
                  <a:pt x="1976907" y="499567"/>
                </a:lnTo>
                <a:lnTo>
                  <a:pt x="2013915" y="505269"/>
                </a:lnTo>
                <a:lnTo>
                  <a:pt x="2050884" y="499567"/>
                </a:lnTo>
                <a:lnTo>
                  <a:pt x="2086114" y="483425"/>
                </a:lnTo>
                <a:lnTo>
                  <a:pt x="2118626" y="458317"/>
                </a:lnTo>
                <a:lnTo>
                  <a:pt x="2147430" y="425678"/>
                </a:lnTo>
                <a:lnTo>
                  <a:pt x="2171560" y="386994"/>
                </a:lnTo>
                <a:lnTo>
                  <a:pt x="2190000" y="343687"/>
                </a:lnTo>
                <a:lnTo>
                  <a:pt x="2201786" y="297230"/>
                </a:lnTo>
                <a:lnTo>
                  <a:pt x="2205939" y="249085"/>
                </a:lnTo>
                <a:close/>
              </a:path>
              <a:path w="2521584" h="2585720">
                <a:moveTo>
                  <a:pt x="2521369" y="1486903"/>
                </a:moveTo>
                <a:lnTo>
                  <a:pt x="2416251" y="601776"/>
                </a:lnTo>
                <a:lnTo>
                  <a:pt x="2129688" y="558038"/>
                </a:lnTo>
                <a:lnTo>
                  <a:pt x="2065782" y="902144"/>
                </a:lnTo>
                <a:lnTo>
                  <a:pt x="2041664" y="599909"/>
                </a:lnTo>
                <a:lnTo>
                  <a:pt x="2072284" y="550316"/>
                </a:lnTo>
                <a:lnTo>
                  <a:pt x="1955495" y="550316"/>
                </a:lnTo>
                <a:lnTo>
                  <a:pt x="1986140" y="599859"/>
                </a:lnTo>
                <a:lnTo>
                  <a:pt x="1961946" y="902233"/>
                </a:lnTo>
                <a:lnTo>
                  <a:pt x="1898027" y="558038"/>
                </a:lnTo>
                <a:lnTo>
                  <a:pt x="1720138" y="585254"/>
                </a:lnTo>
                <a:lnTo>
                  <a:pt x="1756346" y="590727"/>
                </a:lnTo>
                <a:lnTo>
                  <a:pt x="1884438" y="1669580"/>
                </a:lnTo>
                <a:lnTo>
                  <a:pt x="1761172" y="1683105"/>
                </a:lnTo>
                <a:lnTo>
                  <a:pt x="1747202" y="2342527"/>
                </a:lnTo>
                <a:lnTo>
                  <a:pt x="1972589" y="2342527"/>
                </a:lnTo>
                <a:lnTo>
                  <a:pt x="2000440" y="1528622"/>
                </a:lnTo>
                <a:lnTo>
                  <a:pt x="2020404" y="1528622"/>
                </a:lnTo>
                <a:lnTo>
                  <a:pt x="2048357" y="2342527"/>
                </a:lnTo>
                <a:lnTo>
                  <a:pt x="2273731" y="2342527"/>
                </a:lnTo>
                <a:lnTo>
                  <a:pt x="2256713" y="1539557"/>
                </a:lnTo>
                <a:lnTo>
                  <a:pt x="2330361" y="1528622"/>
                </a:lnTo>
                <a:lnTo>
                  <a:pt x="2297925" y="860615"/>
                </a:lnTo>
                <a:lnTo>
                  <a:pt x="2299538" y="860615"/>
                </a:lnTo>
                <a:lnTo>
                  <a:pt x="2367788" y="1503832"/>
                </a:lnTo>
                <a:lnTo>
                  <a:pt x="2521369" y="1486903"/>
                </a:lnTo>
                <a:close/>
              </a:path>
            </a:pathLst>
          </a:custGeom>
          <a:solidFill>
            <a:srgbClr val="F2ECE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1210612"/>
            <a:ext cx="12191144" cy="5646972"/>
            <a:chOff x="0" y="1996388"/>
            <a:chExt cx="20104100" cy="9312275"/>
          </a:xfrm>
        </p:grpSpPr>
        <p:sp>
          <p:nvSpPr>
            <p:cNvPr id="3" name="object 3"/>
            <p:cNvSpPr/>
            <p:nvPr/>
          </p:nvSpPr>
          <p:spPr>
            <a:xfrm>
              <a:off x="0" y="3929335"/>
              <a:ext cx="20104100" cy="7379334"/>
            </a:xfrm>
            <a:custGeom>
              <a:avLst/>
              <a:gdLst/>
              <a:ahLst/>
              <a:cxnLst/>
              <a:rect l="l" t="t" r="r" b="b"/>
              <a:pathLst>
                <a:path w="20104100" h="7379334">
                  <a:moveTo>
                    <a:pt x="20104099" y="0"/>
                  </a:moveTo>
                  <a:lnTo>
                    <a:pt x="0" y="0"/>
                  </a:lnTo>
                  <a:lnTo>
                    <a:pt x="0" y="7379220"/>
                  </a:lnTo>
                  <a:lnTo>
                    <a:pt x="20104099" y="7379220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2ECE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96395"/>
              <a:ext cx="20104100" cy="7444105"/>
            </a:xfrm>
            <a:custGeom>
              <a:avLst/>
              <a:gdLst/>
              <a:ahLst/>
              <a:cxnLst/>
              <a:rect l="l" t="t" r="r" b="b"/>
              <a:pathLst>
                <a:path w="20104100" h="7444105">
                  <a:moveTo>
                    <a:pt x="9497466" y="6697027"/>
                  </a:moveTo>
                  <a:lnTo>
                    <a:pt x="9495993" y="6649796"/>
                  </a:lnTo>
                  <a:lnTo>
                    <a:pt x="9491650" y="6603339"/>
                  </a:lnTo>
                  <a:lnTo>
                    <a:pt x="9484500" y="6557759"/>
                  </a:lnTo>
                  <a:lnTo>
                    <a:pt x="9474657" y="6513131"/>
                  </a:lnTo>
                  <a:lnTo>
                    <a:pt x="9462186" y="6469545"/>
                  </a:lnTo>
                  <a:lnTo>
                    <a:pt x="9447187" y="6427089"/>
                  </a:lnTo>
                  <a:lnTo>
                    <a:pt x="9429750" y="6385852"/>
                  </a:lnTo>
                  <a:lnTo>
                    <a:pt x="9409951" y="6345923"/>
                  </a:lnTo>
                  <a:lnTo>
                    <a:pt x="9387891" y="6307379"/>
                  </a:lnTo>
                  <a:lnTo>
                    <a:pt x="9363646" y="6270320"/>
                  </a:lnTo>
                  <a:lnTo>
                    <a:pt x="9337319" y="6234836"/>
                  </a:lnTo>
                  <a:lnTo>
                    <a:pt x="9308973" y="6201003"/>
                  </a:lnTo>
                  <a:lnTo>
                    <a:pt x="9278709" y="6168910"/>
                  </a:lnTo>
                  <a:lnTo>
                    <a:pt x="9246629" y="6138646"/>
                  </a:lnTo>
                  <a:lnTo>
                    <a:pt x="9212796" y="6110313"/>
                  </a:lnTo>
                  <a:lnTo>
                    <a:pt x="9177299" y="6083973"/>
                  </a:lnTo>
                  <a:lnTo>
                    <a:pt x="9140241" y="6059729"/>
                  </a:lnTo>
                  <a:lnTo>
                    <a:pt x="9101709" y="6037669"/>
                  </a:lnTo>
                  <a:lnTo>
                    <a:pt x="9061780" y="6017869"/>
                  </a:lnTo>
                  <a:lnTo>
                    <a:pt x="9020543" y="6000432"/>
                  </a:lnTo>
                  <a:lnTo>
                    <a:pt x="8978087" y="5985434"/>
                  </a:lnTo>
                  <a:lnTo>
                    <a:pt x="8934501" y="5972962"/>
                  </a:lnTo>
                  <a:lnTo>
                    <a:pt x="8889873" y="5963120"/>
                  </a:lnTo>
                  <a:lnTo>
                    <a:pt x="8844293" y="5955982"/>
                  </a:lnTo>
                  <a:lnTo>
                    <a:pt x="8797836" y="5951626"/>
                  </a:lnTo>
                  <a:lnTo>
                    <a:pt x="8750605" y="5950153"/>
                  </a:lnTo>
                  <a:lnTo>
                    <a:pt x="8703373" y="5951626"/>
                  </a:lnTo>
                  <a:lnTo>
                    <a:pt x="8656917" y="5955982"/>
                  </a:lnTo>
                  <a:lnTo>
                    <a:pt x="8611337" y="5963120"/>
                  </a:lnTo>
                  <a:lnTo>
                    <a:pt x="8566709" y="5972962"/>
                  </a:lnTo>
                  <a:lnTo>
                    <a:pt x="8523122" y="5985434"/>
                  </a:lnTo>
                  <a:lnTo>
                    <a:pt x="8480666" y="6000432"/>
                  </a:lnTo>
                  <a:lnTo>
                    <a:pt x="8439429" y="6017869"/>
                  </a:lnTo>
                  <a:lnTo>
                    <a:pt x="8399500" y="6037669"/>
                  </a:lnTo>
                  <a:lnTo>
                    <a:pt x="8360969" y="6059729"/>
                  </a:lnTo>
                  <a:lnTo>
                    <a:pt x="8323910" y="6083973"/>
                  </a:lnTo>
                  <a:lnTo>
                    <a:pt x="8288426" y="6110313"/>
                  </a:lnTo>
                  <a:lnTo>
                    <a:pt x="8254593" y="6138646"/>
                  </a:lnTo>
                  <a:lnTo>
                    <a:pt x="8222501" y="6168910"/>
                  </a:lnTo>
                  <a:lnTo>
                    <a:pt x="8192236" y="6201003"/>
                  </a:lnTo>
                  <a:lnTo>
                    <a:pt x="8163890" y="6234836"/>
                  </a:lnTo>
                  <a:lnTo>
                    <a:pt x="8137563" y="6270320"/>
                  </a:lnTo>
                  <a:lnTo>
                    <a:pt x="8113319" y="6307379"/>
                  </a:lnTo>
                  <a:lnTo>
                    <a:pt x="8091259" y="6345923"/>
                  </a:lnTo>
                  <a:lnTo>
                    <a:pt x="8071459" y="6385852"/>
                  </a:lnTo>
                  <a:lnTo>
                    <a:pt x="8054022" y="6427089"/>
                  </a:lnTo>
                  <a:lnTo>
                    <a:pt x="8039024" y="6469545"/>
                  </a:lnTo>
                  <a:lnTo>
                    <a:pt x="8026552" y="6513131"/>
                  </a:lnTo>
                  <a:lnTo>
                    <a:pt x="8016710" y="6557759"/>
                  </a:lnTo>
                  <a:lnTo>
                    <a:pt x="8009572" y="6603339"/>
                  </a:lnTo>
                  <a:lnTo>
                    <a:pt x="8005216" y="6649796"/>
                  </a:lnTo>
                  <a:lnTo>
                    <a:pt x="8003743" y="6697027"/>
                  </a:lnTo>
                  <a:lnTo>
                    <a:pt x="8005216" y="6744259"/>
                  </a:lnTo>
                  <a:lnTo>
                    <a:pt x="8009572" y="6790703"/>
                  </a:lnTo>
                  <a:lnTo>
                    <a:pt x="8016710" y="6836296"/>
                  </a:lnTo>
                  <a:lnTo>
                    <a:pt x="8026552" y="6880911"/>
                  </a:lnTo>
                  <a:lnTo>
                    <a:pt x="8039024" y="6924497"/>
                  </a:lnTo>
                  <a:lnTo>
                    <a:pt x="8054022" y="6966953"/>
                  </a:lnTo>
                  <a:lnTo>
                    <a:pt x="8071459" y="7008190"/>
                  </a:lnTo>
                  <a:lnTo>
                    <a:pt x="8091259" y="7048119"/>
                  </a:lnTo>
                  <a:lnTo>
                    <a:pt x="8113319" y="7086651"/>
                  </a:lnTo>
                  <a:lnTo>
                    <a:pt x="8137563" y="7123709"/>
                  </a:lnTo>
                  <a:lnTo>
                    <a:pt x="8163890" y="7159206"/>
                  </a:lnTo>
                  <a:lnTo>
                    <a:pt x="8192236" y="7193039"/>
                  </a:lnTo>
                  <a:lnTo>
                    <a:pt x="8222501" y="7225119"/>
                  </a:lnTo>
                  <a:lnTo>
                    <a:pt x="8254593" y="7255383"/>
                  </a:lnTo>
                  <a:lnTo>
                    <a:pt x="8288426" y="7283729"/>
                  </a:lnTo>
                  <a:lnTo>
                    <a:pt x="8323910" y="7310056"/>
                  </a:lnTo>
                  <a:lnTo>
                    <a:pt x="8360969" y="7334301"/>
                  </a:lnTo>
                  <a:lnTo>
                    <a:pt x="8399500" y="7356361"/>
                  </a:lnTo>
                  <a:lnTo>
                    <a:pt x="8439429" y="7376160"/>
                  </a:lnTo>
                  <a:lnTo>
                    <a:pt x="8480666" y="7393597"/>
                  </a:lnTo>
                  <a:lnTo>
                    <a:pt x="8523122" y="7408596"/>
                  </a:lnTo>
                  <a:lnTo>
                    <a:pt x="8566709" y="7421067"/>
                  </a:lnTo>
                  <a:lnTo>
                    <a:pt x="8611337" y="7430910"/>
                  </a:lnTo>
                  <a:lnTo>
                    <a:pt x="8656917" y="7438047"/>
                  </a:lnTo>
                  <a:lnTo>
                    <a:pt x="8703373" y="7442403"/>
                  </a:lnTo>
                  <a:lnTo>
                    <a:pt x="8750605" y="7443876"/>
                  </a:lnTo>
                  <a:lnTo>
                    <a:pt x="8797836" y="7442403"/>
                  </a:lnTo>
                  <a:lnTo>
                    <a:pt x="8844293" y="7438047"/>
                  </a:lnTo>
                  <a:lnTo>
                    <a:pt x="8889873" y="7430910"/>
                  </a:lnTo>
                  <a:lnTo>
                    <a:pt x="8934501" y="7421067"/>
                  </a:lnTo>
                  <a:lnTo>
                    <a:pt x="8978087" y="7408596"/>
                  </a:lnTo>
                  <a:lnTo>
                    <a:pt x="9020543" y="7393597"/>
                  </a:lnTo>
                  <a:lnTo>
                    <a:pt x="9061780" y="7376160"/>
                  </a:lnTo>
                  <a:lnTo>
                    <a:pt x="9101709" y="7356361"/>
                  </a:lnTo>
                  <a:lnTo>
                    <a:pt x="9140241" y="7334301"/>
                  </a:lnTo>
                  <a:lnTo>
                    <a:pt x="9177299" y="7310056"/>
                  </a:lnTo>
                  <a:lnTo>
                    <a:pt x="9212796" y="7283729"/>
                  </a:lnTo>
                  <a:lnTo>
                    <a:pt x="9246629" y="7255383"/>
                  </a:lnTo>
                  <a:lnTo>
                    <a:pt x="9278709" y="7225119"/>
                  </a:lnTo>
                  <a:lnTo>
                    <a:pt x="9308973" y="7193039"/>
                  </a:lnTo>
                  <a:lnTo>
                    <a:pt x="9337319" y="7159206"/>
                  </a:lnTo>
                  <a:lnTo>
                    <a:pt x="9363646" y="7123709"/>
                  </a:lnTo>
                  <a:lnTo>
                    <a:pt x="9387891" y="7086651"/>
                  </a:lnTo>
                  <a:lnTo>
                    <a:pt x="9409951" y="7048119"/>
                  </a:lnTo>
                  <a:lnTo>
                    <a:pt x="9429750" y="7008190"/>
                  </a:lnTo>
                  <a:lnTo>
                    <a:pt x="9447187" y="6966953"/>
                  </a:lnTo>
                  <a:lnTo>
                    <a:pt x="9462186" y="6924497"/>
                  </a:lnTo>
                  <a:lnTo>
                    <a:pt x="9474657" y="6880911"/>
                  </a:lnTo>
                  <a:lnTo>
                    <a:pt x="9484500" y="6836296"/>
                  </a:lnTo>
                  <a:lnTo>
                    <a:pt x="9491650" y="6790703"/>
                  </a:lnTo>
                  <a:lnTo>
                    <a:pt x="9495993" y="6744259"/>
                  </a:lnTo>
                  <a:lnTo>
                    <a:pt x="9497466" y="6697027"/>
                  </a:lnTo>
                  <a:close/>
                </a:path>
                <a:path w="20104100" h="7444105">
                  <a:moveTo>
                    <a:pt x="9497466" y="3629139"/>
                  </a:moveTo>
                  <a:lnTo>
                    <a:pt x="9495993" y="3581908"/>
                  </a:lnTo>
                  <a:lnTo>
                    <a:pt x="9491650" y="3535451"/>
                  </a:lnTo>
                  <a:lnTo>
                    <a:pt x="9484500" y="3489871"/>
                  </a:lnTo>
                  <a:lnTo>
                    <a:pt x="9474657" y="3445243"/>
                  </a:lnTo>
                  <a:lnTo>
                    <a:pt x="9462186" y="3401657"/>
                  </a:lnTo>
                  <a:lnTo>
                    <a:pt x="9447187" y="3359200"/>
                  </a:lnTo>
                  <a:lnTo>
                    <a:pt x="9429750" y="3317964"/>
                  </a:lnTo>
                  <a:lnTo>
                    <a:pt x="9409951" y="3278035"/>
                  </a:lnTo>
                  <a:lnTo>
                    <a:pt x="9387891" y="3239490"/>
                  </a:lnTo>
                  <a:lnTo>
                    <a:pt x="9363646" y="3202432"/>
                  </a:lnTo>
                  <a:lnTo>
                    <a:pt x="9337319" y="3166948"/>
                  </a:lnTo>
                  <a:lnTo>
                    <a:pt x="9308973" y="3133115"/>
                  </a:lnTo>
                  <a:lnTo>
                    <a:pt x="9278709" y="3101022"/>
                  </a:lnTo>
                  <a:lnTo>
                    <a:pt x="9246629" y="3070758"/>
                  </a:lnTo>
                  <a:lnTo>
                    <a:pt x="9212796" y="3042424"/>
                  </a:lnTo>
                  <a:lnTo>
                    <a:pt x="9177299" y="3016085"/>
                  </a:lnTo>
                  <a:lnTo>
                    <a:pt x="9140241" y="2991840"/>
                  </a:lnTo>
                  <a:lnTo>
                    <a:pt x="9101709" y="2969780"/>
                  </a:lnTo>
                  <a:lnTo>
                    <a:pt x="9061780" y="2949981"/>
                  </a:lnTo>
                  <a:lnTo>
                    <a:pt x="9020543" y="2932544"/>
                  </a:lnTo>
                  <a:lnTo>
                    <a:pt x="8978087" y="2917545"/>
                  </a:lnTo>
                  <a:lnTo>
                    <a:pt x="8934501" y="2905074"/>
                  </a:lnTo>
                  <a:lnTo>
                    <a:pt x="8889873" y="2895231"/>
                  </a:lnTo>
                  <a:lnTo>
                    <a:pt x="8844293" y="2888094"/>
                  </a:lnTo>
                  <a:lnTo>
                    <a:pt x="8797836" y="2883738"/>
                  </a:lnTo>
                  <a:lnTo>
                    <a:pt x="8750605" y="2882265"/>
                  </a:lnTo>
                  <a:lnTo>
                    <a:pt x="8703373" y="2883738"/>
                  </a:lnTo>
                  <a:lnTo>
                    <a:pt x="8656917" y="2888094"/>
                  </a:lnTo>
                  <a:lnTo>
                    <a:pt x="8611337" y="2895231"/>
                  </a:lnTo>
                  <a:lnTo>
                    <a:pt x="8566709" y="2905074"/>
                  </a:lnTo>
                  <a:lnTo>
                    <a:pt x="8523122" y="2917545"/>
                  </a:lnTo>
                  <a:lnTo>
                    <a:pt x="8480666" y="2932544"/>
                  </a:lnTo>
                  <a:lnTo>
                    <a:pt x="8439429" y="2949981"/>
                  </a:lnTo>
                  <a:lnTo>
                    <a:pt x="8399500" y="2969780"/>
                  </a:lnTo>
                  <a:lnTo>
                    <a:pt x="8360969" y="2991840"/>
                  </a:lnTo>
                  <a:lnTo>
                    <a:pt x="8323910" y="3016085"/>
                  </a:lnTo>
                  <a:lnTo>
                    <a:pt x="8288426" y="3042424"/>
                  </a:lnTo>
                  <a:lnTo>
                    <a:pt x="8254593" y="3070758"/>
                  </a:lnTo>
                  <a:lnTo>
                    <a:pt x="8222501" y="3101022"/>
                  </a:lnTo>
                  <a:lnTo>
                    <a:pt x="8192236" y="3133115"/>
                  </a:lnTo>
                  <a:lnTo>
                    <a:pt x="8163890" y="3166948"/>
                  </a:lnTo>
                  <a:lnTo>
                    <a:pt x="8137563" y="3202432"/>
                  </a:lnTo>
                  <a:lnTo>
                    <a:pt x="8113319" y="3239490"/>
                  </a:lnTo>
                  <a:lnTo>
                    <a:pt x="8091259" y="3278035"/>
                  </a:lnTo>
                  <a:lnTo>
                    <a:pt x="8071459" y="3317964"/>
                  </a:lnTo>
                  <a:lnTo>
                    <a:pt x="8054022" y="3359200"/>
                  </a:lnTo>
                  <a:lnTo>
                    <a:pt x="8039024" y="3401657"/>
                  </a:lnTo>
                  <a:lnTo>
                    <a:pt x="8026552" y="3445243"/>
                  </a:lnTo>
                  <a:lnTo>
                    <a:pt x="8016710" y="3489871"/>
                  </a:lnTo>
                  <a:lnTo>
                    <a:pt x="8009572" y="3535451"/>
                  </a:lnTo>
                  <a:lnTo>
                    <a:pt x="8005216" y="3581908"/>
                  </a:lnTo>
                  <a:lnTo>
                    <a:pt x="8003743" y="3629139"/>
                  </a:lnTo>
                  <a:lnTo>
                    <a:pt x="8005216" y="3676370"/>
                  </a:lnTo>
                  <a:lnTo>
                    <a:pt x="8009572" y="3722814"/>
                  </a:lnTo>
                  <a:lnTo>
                    <a:pt x="8016710" y="3768407"/>
                  </a:lnTo>
                  <a:lnTo>
                    <a:pt x="8026552" y="3813035"/>
                  </a:lnTo>
                  <a:lnTo>
                    <a:pt x="8039024" y="3856609"/>
                  </a:lnTo>
                  <a:lnTo>
                    <a:pt x="8054022" y="3899065"/>
                  </a:lnTo>
                  <a:lnTo>
                    <a:pt x="8071459" y="3940302"/>
                  </a:lnTo>
                  <a:lnTo>
                    <a:pt x="8091259" y="3980230"/>
                  </a:lnTo>
                  <a:lnTo>
                    <a:pt x="8113319" y="4018762"/>
                  </a:lnTo>
                  <a:lnTo>
                    <a:pt x="8137563" y="4055821"/>
                  </a:lnTo>
                  <a:lnTo>
                    <a:pt x="8163890" y="4091317"/>
                  </a:lnTo>
                  <a:lnTo>
                    <a:pt x="8192236" y="4125150"/>
                  </a:lnTo>
                  <a:lnTo>
                    <a:pt x="8222501" y="4157230"/>
                  </a:lnTo>
                  <a:lnTo>
                    <a:pt x="8254593" y="4187494"/>
                  </a:lnTo>
                  <a:lnTo>
                    <a:pt x="8288426" y="4215841"/>
                  </a:lnTo>
                  <a:lnTo>
                    <a:pt x="8323910" y="4242168"/>
                  </a:lnTo>
                  <a:lnTo>
                    <a:pt x="8360969" y="4266412"/>
                  </a:lnTo>
                  <a:lnTo>
                    <a:pt x="8399500" y="4288472"/>
                  </a:lnTo>
                  <a:lnTo>
                    <a:pt x="8439429" y="4308272"/>
                  </a:lnTo>
                  <a:lnTo>
                    <a:pt x="8480666" y="4325709"/>
                  </a:lnTo>
                  <a:lnTo>
                    <a:pt x="8523122" y="4340707"/>
                  </a:lnTo>
                  <a:lnTo>
                    <a:pt x="8566709" y="4353179"/>
                  </a:lnTo>
                  <a:lnTo>
                    <a:pt x="8611337" y="4363021"/>
                  </a:lnTo>
                  <a:lnTo>
                    <a:pt x="8656917" y="4370159"/>
                  </a:lnTo>
                  <a:lnTo>
                    <a:pt x="8703373" y="4374515"/>
                  </a:lnTo>
                  <a:lnTo>
                    <a:pt x="8750605" y="4375988"/>
                  </a:lnTo>
                  <a:lnTo>
                    <a:pt x="8797836" y="4374515"/>
                  </a:lnTo>
                  <a:lnTo>
                    <a:pt x="8844293" y="4370159"/>
                  </a:lnTo>
                  <a:lnTo>
                    <a:pt x="8889873" y="4363021"/>
                  </a:lnTo>
                  <a:lnTo>
                    <a:pt x="8934501" y="4353179"/>
                  </a:lnTo>
                  <a:lnTo>
                    <a:pt x="8978087" y="4340707"/>
                  </a:lnTo>
                  <a:lnTo>
                    <a:pt x="9020543" y="4325709"/>
                  </a:lnTo>
                  <a:lnTo>
                    <a:pt x="9061780" y="4308272"/>
                  </a:lnTo>
                  <a:lnTo>
                    <a:pt x="9101709" y="4288472"/>
                  </a:lnTo>
                  <a:lnTo>
                    <a:pt x="9140241" y="4266412"/>
                  </a:lnTo>
                  <a:lnTo>
                    <a:pt x="9177299" y="4242168"/>
                  </a:lnTo>
                  <a:lnTo>
                    <a:pt x="9212796" y="4215841"/>
                  </a:lnTo>
                  <a:lnTo>
                    <a:pt x="9246629" y="4187494"/>
                  </a:lnTo>
                  <a:lnTo>
                    <a:pt x="9278709" y="4157230"/>
                  </a:lnTo>
                  <a:lnTo>
                    <a:pt x="9308973" y="4125150"/>
                  </a:lnTo>
                  <a:lnTo>
                    <a:pt x="9337319" y="4091317"/>
                  </a:lnTo>
                  <a:lnTo>
                    <a:pt x="9363646" y="4055821"/>
                  </a:lnTo>
                  <a:lnTo>
                    <a:pt x="9387891" y="4018762"/>
                  </a:lnTo>
                  <a:lnTo>
                    <a:pt x="9409951" y="3980230"/>
                  </a:lnTo>
                  <a:lnTo>
                    <a:pt x="9429750" y="3940302"/>
                  </a:lnTo>
                  <a:lnTo>
                    <a:pt x="9447187" y="3899065"/>
                  </a:lnTo>
                  <a:lnTo>
                    <a:pt x="9462186" y="3856609"/>
                  </a:lnTo>
                  <a:lnTo>
                    <a:pt x="9474657" y="3813035"/>
                  </a:lnTo>
                  <a:lnTo>
                    <a:pt x="9484500" y="3768407"/>
                  </a:lnTo>
                  <a:lnTo>
                    <a:pt x="9491650" y="3722814"/>
                  </a:lnTo>
                  <a:lnTo>
                    <a:pt x="9495993" y="3676370"/>
                  </a:lnTo>
                  <a:lnTo>
                    <a:pt x="9497466" y="3629139"/>
                  </a:lnTo>
                  <a:close/>
                </a:path>
                <a:path w="20104100" h="7444105">
                  <a:moveTo>
                    <a:pt x="20104088" y="0"/>
                  </a:moveTo>
                  <a:lnTo>
                    <a:pt x="0" y="0"/>
                  </a:lnTo>
                  <a:lnTo>
                    <a:pt x="0" y="1932940"/>
                  </a:lnTo>
                  <a:lnTo>
                    <a:pt x="20104088" y="1932940"/>
                  </a:lnTo>
                  <a:lnTo>
                    <a:pt x="20104088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15570207" y="4951954"/>
              <a:ext cx="1494155" cy="1494155"/>
            </a:xfrm>
            <a:custGeom>
              <a:avLst/>
              <a:gdLst/>
              <a:ahLst/>
              <a:cxnLst/>
              <a:rect l="l" t="t" r="r" b="b"/>
              <a:pathLst>
                <a:path w="1494155" h="1494154">
                  <a:moveTo>
                    <a:pt x="746856" y="1493713"/>
                  </a:moveTo>
                  <a:lnTo>
                    <a:pt x="794089" y="1492244"/>
                  </a:lnTo>
                  <a:lnTo>
                    <a:pt x="840541" y="1487894"/>
                  </a:lnTo>
                  <a:lnTo>
                    <a:pt x="886125" y="1480752"/>
                  </a:lnTo>
                  <a:lnTo>
                    <a:pt x="930753" y="1470904"/>
                  </a:lnTo>
                  <a:lnTo>
                    <a:pt x="974338" y="1458438"/>
                  </a:lnTo>
                  <a:lnTo>
                    <a:pt x="1016792" y="1443442"/>
                  </a:lnTo>
                  <a:lnTo>
                    <a:pt x="1058028" y="1426002"/>
                  </a:lnTo>
                  <a:lnTo>
                    <a:pt x="1097958" y="1406208"/>
                  </a:lnTo>
                  <a:lnTo>
                    <a:pt x="1136496" y="1384145"/>
                  </a:lnTo>
                  <a:lnTo>
                    <a:pt x="1173553" y="1359902"/>
                  </a:lnTo>
                  <a:lnTo>
                    <a:pt x="1209041" y="1333567"/>
                  </a:lnTo>
                  <a:lnTo>
                    <a:pt x="1242874" y="1305225"/>
                  </a:lnTo>
                  <a:lnTo>
                    <a:pt x="1274965" y="1274966"/>
                  </a:lnTo>
                  <a:lnTo>
                    <a:pt x="1305224" y="1242876"/>
                  </a:lnTo>
                  <a:lnTo>
                    <a:pt x="1333566" y="1209043"/>
                  </a:lnTo>
                  <a:lnTo>
                    <a:pt x="1359902" y="1173555"/>
                  </a:lnTo>
                  <a:lnTo>
                    <a:pt x="1384145" y="1136499"/>
                  </a:lnTo>
                  <a:lnTo>
                    <a:pt x="1406208" y="1097962"/>
                  </a:lnTo>
                  <a:lnTo>
                    <a:pt x="1426002" y="1058032"/>
                  </a:lnTo>
                  <a:lnTo>
                    <a:pt x="1443441" y="1016797"/>
                  </a:lnTo>
                  <a:lnTo>
                    <a:pt x="1458438" y="974343"/>
                  </a:lnTo>
                  <a:lnTo>
                    <a:pt x="1470904" y="930759"/>
                  </a:lnTo>
                  <a:lnTo>
                    <a:pt x="1480752" y="886132"/>
                  </a:lnTo>
                  <a:lnTo>
                    <a:pt x="1487894" y="840549"/>
                  </a:lnTo>
                  <a:lnTo>
                    <a:pt x="1492244" y="794098"/>
                  </a:lnTo>
                  <a:lnTo>
                    <a:pt x="1493713" y="746867"/>
                  </a:lnTo>
                  <a:lnTo>
                    <a:pt x="1492244" y="699634"/>
                  </a:lnTo>
                  <a:lnTo>
                    <a:pt x="1487894" y="653182"/>
                  </a:lnTo>
                  <a:lnTo>
                    <a:pt x="1480752" y="607598"/>
                  </a:lnTo>
                  <a:lnTo>
                    <a:pt x="1470904" y="562970"/>
                  </a:lnTo>
                  <a:lnTo>
                    <a:pt x="1458438" y="519385"/>
                  </a:lnTo>
                  <a:lnTo>
                    <a:pt x="1443441" y="476930"/>
                  </a:lnTo>
                  <a:lnTo>
                    <a:pt x="1426002" y="435693"/>
                  </a:lnTo>
                  <a:lnTo>
                    <a:pt x="1406208" y="395762"/>
                  </a:lnTo>
                  <a:lnTo>
                    <a:pt x="1384145" y="357224"/>
                  </a:lnTo>
                  <a:lnTo>
                    <a:pt x="1359902" y="320167"/>
                  </a:lnTo>
                  <a:lnTo>
                    <a:pt x="1333566" y="284678"/>
                  </a:lnTo>
                  <a:lnTo>
                    <a:pt x="1305224" y="250844"/>
                  </a:lnTo>
                  <a:lnTo>
                    <a:pt x="1274965" y="218753"/>
                  </a:lnTo>
                  <a:lnTo>
                    <a:pt x="1242874" y="188493"/>
                  </a:lnTo>
                  <a:lnTo>
                    <a:pt x="1209041" y="160151"/>
                  </a:lnTo>
                  <a:lnTo>
                    <a:pt x="1173553" y="133814"/>
                  </a:lnTo>
                  <a:lnTo>
                    <a:pt x="1136496" y="109571"/>
                  </a:lnTo>
                  <a:lnTo>
                    <a:pt x="1097958" y="87507"/>
                  </a:lnTo>
                  <a:lnTo>
                    <a:pt x="1058028" y="67712"/>
                  </a:lnTo>
                  <a:lnTo>
                    <a:pt x="1016792" y="50273"/>
                  </a:lnTo>
                  <a:lnTo>
                    <a:pt x="974338" y="35276"/>
                  </a:lnTo>
                  <a:lnTo>
                    <a:pt x="930753" y="22810"/>
                  </a:lnTo>
                  <a:lnTo>
                    <a:pt x="886125" y="12962"/>
                  </a:lnTo>
                  <a:lnTo>
                    <a:pt x="840541" y="5819"/>
                  </a:lnTo>
                  <a:lnTo>
                    <a:pt x="794089" y="1469"/>
                  </a:lnTo>
                  <a:lnTo>
                    <a:pt x="746856" y="0"/>
                  </a:lnTo>
                  <a:lnTo>
                    <a:pt x="699624" y="1469"/>
                  </a:lnTo>
                  <a:lnTo>
                    <a:pt x="653172" y="5819"/>
                  </a:lnTo>
                  <a:lnTo>
                    <a:pt x="607588" y="12962"/>
                  </a:lnTo>
                  <a:lnTo>
                    <a:pt x="562960" y="22810"/>
                  </a:lnTo>
                  <a:lnTo>
                    <a:pt x="519375" y="35276"/>
                  </a:lnTo>
                  <a:lnTo>
                    <a:pt x="476921" y="50273"/>
                  </a:lnTo>
                  <a:lnTo>
                    <a:pt x="435685" y="67712"/>
                  </a:lnTo>
                  <a:lnTo>
                    <a:pt x="395754" y="87507"/>
                  </a:lnTo>
                  <a:lnTo>
                    <a:pt x="357217" y="109571"/>
                  </a:lnTo>
                  <a:lnTo>
                    <a:pt x="320160" y="133814"/>
                  </a:lnTo>
                  <a:lnTo>
                    <a:pt x="284671" y="160151"/>
                  </a:lnTo>
                  <a:lnTo>
                    <a:pt x="250838" y="188493"/>
                  </a:lnTo>
                  <a:lnTo>
                    <a:pt x="218748" y="218753"/>
                  </a:lnTo>
                  <a:lnTo>
                    <a:pt x="188488" y="250844"/>
                  </a:lnTo>
                  <a:lnTo>
                    <a:pt x="160147" y="284678"/>
                  </a:lnTo>
                  <a:lnTo>
                    <a:pt x="133811" y="320167"/>
                  </a:lnTo>
                  <a:lnTo>
                    <a:pt x="109568" y="357224"/>
                  </a:lnTo>
                  <a:lnTo>
                    <a:pt x="87505" y="395762"/>
                  </a:lnTo>
                  <a:lnTo>
                    <a:pt x="67710" y="435693"/>
                  </a:lnTo>
                  <a:lnTo>
                    <a:pt x="50271" y="476930"/>
                  </a:lnTo>
                  <a:lnTo>
                    <a:pt x="35275" y="519385"/>
                  </a:lnTo>
                  <a:lnTo>
                    <a:pt x="22809" y="562970"/>
                  </a:lnTo>
                  <a:lnTo>
                    <a:pt x="12961" y="607598"/>
                  </a:lnTo>
                  <a:lnTo>
                    <a:pt x="5819" y="653182"/>
                  </a:lnTo>
                  <a:lnTo>
                    <a:pt x="1469" y="699634"/>
                  </a:lnTo>
                  <a:lnTo>
                    <a:pt x="0" y="746867"/>
                  </a:lnTo>
                  <a:lnTo>
                    <a:pt x="1469" y="794098"/>
                  </a:lnTo>
                  <a:lnTo>
                    <a:pt x="5819" y="840549"/>
                  </a:lnTo>
                  <a:lnTo>
                    <a:pt x="12961" y="886132"/>
                  </a:lnTo>
                  <a:lnTo>
                    <a:pt x="22809" y="930759"/>
                  </a:lnTo>
                  <a:lnTo>
                    <a:pt x="35275" y="974343"/>
                  </a:lnTo>
                  <a:lnTo>
                    <a:pt x="50271" y="1016797"/>
                  </a:lnTo>
                  <a:lnTo>
                    <a:pt x="67710" y="1058032"/>
                  </a:lnTo>
                  <a:lnTo>
                    <a:pt x="87505" y="1097962"/>
                  </a:lnTo>
                  <a:lnTo>
                    <a:pt x="109568" y="1136499"/>
                  </a:lnTo>
                  <a:lnTo>
                    <a:pt x="133811" y="1173555"/>
                  </a:lnTo>
                  <a:lnTo>
                    <a:pt x="160147" y="1209043"/>
                  </a:lnTo>
                  <a:lnTo>
                    <a:pt x="188488" y="1242876"/>
                  </a:lnTo>
                  <a:lnTo>
                    <a:pt x="218748" y="1274966"/>
                  </a:lnTo>
                  <a:lnTo>
                    <a:pt x="250838" y="1305225"/>
                  </a:lnTo>
                  <a:lnTo>
                    <a:pt x="284671" y="1333567"/>
                  </a:lnTo>
                  <a:lnTo>
                    <a:pt x="320160" y="1359902"/>
                  </a:lnTo>
                  <a:lnTo>
                    <a:pt x="357217" y="1384145"/>
                  </a:lnTo>
                  <a:lnTo>
                    <a:pt x="395754" y="1406208"/>
                  </a:lnTo>
                  <a:lnTo>
                    <a:pt x="435685" y="1426002"/>
                  </a:lnTo>
                  <a:lnTo>
                    <a:pt x="476921" y="1443442"/>
                  </a:lnTo>
                  <a:lnTo>
                    <a:pt x="519375" y="1458438"/>
                  </a:lnTo>
                  <a:lnTo>
                    <a:pt x="562960" y="1470904"/>
                  </a:lnTo>
                  <a:lnTo>
                    <a:pt x="607588" y="1480752"/>
                  </a:lnTo>
                  <a:lnTo>
                    <a:pt x="653172" y="1487894"/>
                  </a:lnTo>
                  <a:lnTo>
                    <a:pt x="699624" y="1492244"/>
                  </a:lnTo>
                  <a:lnTo>
                    <a:pt x="746856" y="1493713"/>
                  </a:lnTo>
                  <a:close/>
                </a:path>
              </a:pathLst>
            </a:custGeom>
            <a:ln w="146592">
              <a:solidFill>
                <a:srgbClr val="ADBA8A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6" name="object 6"/>
          <p:cNvSpPr/>
          <p:nvPr/>
        </p:nvSpPr>
        <p:spPr>
          <a:xfrm>
            <a:off x="10897586" y="516237"/>
            <a:ext cx="125146" cy="130537"/>
          </a:xfrm>
          <a:custGeom>
            <a:avLst/>
            <a:gdLst/>
            <a:ahLst/>
            <a:cxnLst/>
            <a:rect l="l" t="t" r="r" b="b"/>
            <a:pathLst>
              <a:path w="206375" h="215265">
                <a:moveTo>
                  <a:pt x="43307" y="2679"/>
                </a:moveTo>
                <a:lnTo>
                  <a:pt x="42951" y="1816"/>
                </a:lnTo>
                <a:lnTo>
                  <a:pt x="41503" y="368"/>
                </a:lnTo>
                <a:lnTo>
                  <a:pt x="40627" y="12"/>
                </a:lnTo>
                <a:lnTo>
                  <a:pt x="2654" y="12"/>
                </a:lnTo>
                <a:lnTo>
                  <a:pt x="1790" y="368"/>
                </a:lnTo>
                <a:lnTo>
                  <a:pt x="355" y="1816"/>
                </a:lnTo>
                <a:lnTo>
                  <a:pt x="0" y="2679"/>
                </a:lnTo>
                <a:lnTo>
                  <a:pt x="0" y="212318"/>
                </a:lnTo>
                <a:lnTo>
                  <a:pt x="355" y="213182"/>
                </a:lnTo>
                <a:lnTo>
                  <a:pt x="1066" y="213906"/>
                </a:lnTo>
                <a:lnTo>
                  <a:pt x="1790" y="214617"/>
                </a:lnTo>
                <a:lnTo>
                  <a:pt x="2654" y="214972"/>
                </a:lnTo>
                <a:lnTo>
                  <a:pt x="40627" y="214972"/>
                </a:lnTo>
                <a:lnTo>
                  <a:pt x="41503" y="214617"/>
                </a:lnTo>
                <a:lnTo>
                  <a:pt x="42951" y="213182"/>
                </a:lnTo>
                <a:lnTo>
                  <a:pt x="43307" y="212318"/>
                </a:lnTo>
                <a:lnTo>
                  <a:pt x="43307" y="2679"/>
                </a:lnTo>
                <a:close/>
              </a:path>
              <a:path w="206375" h="215265">
                <a:moveTo>
                  <a:pt x="205765" y="2667"/>
                </a:moveTo>
                <a:lnTo>
                  <a:pt x="205409" y="1803"/>
                </a:lnTo>
                <a:lnTo>
                  <a:pt x="204685" y="1079"/>
                </a:lnTo>
                <a:lnTo>
                  <a:pt x="203974" y="368"/>
                </a:lnTo>
                <a:lnTo>
                  <a:pt x="203098" y="0"/>
                </a:lnTo>
                <a:lnTo>
                  <a:pt x="79451" y="0"/>
                </a:lnTo>
                <a:lnTo>
                  <a:pt x="78574" y="368"/>
                </a:lnTo>
                <a:lnTo>
                  <a:pt x="77139" y="1803"/>
                </a:lnTo>
                <a:lnTo>
                  <a:pt x="76784" y="2667"/>
                </a:lnTo>
                <a:lnTo>
                  <a:pt x="76784" y="34505"/>
                </a:lnTo>
                <a:lnTo>
                  <a:pt x="77139" y="35369"/>
                </a:lnTo>
                <a:lnTo>
                  <a:pt x="78574" y="36804"/>
                </a:lnTo>
                <a:lnTo>
                  <a:pt x="79451" y="37172"/>
                </a:lnTo>
                <a:lnTo>
                  <a:pt x="118351" y="37172"/>
                </a:lnTo>
                <a:lnTo>
                  <a:pt x="118859" y="37680"/>
                </a:lnTo>
                <a:lnTo>
                  <a:pt x="118859" y="212305"/>
                </a:lnTo>
                <a:lnTo>
                  <a:pt x="119214" y="213182"/>
                </a:lnTo>
                <a:lnTo>
                  <a:pt x="120650" y="214617"/>
                </a:lnTo>
                <a:lnTo>
                  <a:pt x="121526" y="214972"/>
                </a:lnTo>
                <a:lnTo>
                  <a:pt x="159499" y="214972"/>
                </a:lnTo>
                <a:lnTo>
                  <a:pt x="160362" y="214617"/>
                </a:lnTo>
                <a:lnTo>
                  <a:pt x="161798" y="213182"/>
                </a:lnTo>
                <a:lnTo>
                  <a:pt x="162153" y="212305"/>
                </a:lnTo>
                <a:lnTo>
                  <a:pt x="162153" y="37680"/>
                </a:lnTo>
                <a:lnTo>
                  <a:pt x="162674" y="37172"/>
                </a:lnTo>
                <a:lnTo>
                  <a:pt x="203098" y="37172"/>
                </a:lnTo>
                <a:lnTo>
                  <a:pt x="203974" y="36804"/>
                </a:lnTo>
                <a:lnTo>
                  <a:pt x="205409" y="35369"/>
                </a:lnTo>
                <a:lnTo>
                  <a:pt x="205765" y="34505"/>
                </a:lnTo>
                <a:lnTo>
                  <a:pt x="205765" y="2667"/>
                </a:lnTo>
                <a:close/>
              </a:path>
            </a:pathLst>
          </a:custGeom>
          <a:solidFill>
            <a:srgbClr val="0046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7" name="object 7"/>
          <p:cNvGrpSpPr/>
          <p:nvPr/>
        </p:nvGrpSpPr>
        <p:grpSpPr>
          <a:xfrm>
            <a:off x="11022718" y="514748"/>
            <a:ext cx="811331" cy="133617"/>
            <a:chOff x="18176572" y="848857"/>
            <a:chExt cx="1337945" cy="2203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53462" y="851313"/>
              <a:ext cx="123451" cy="2149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13827" y="851317"/>
              <a:ext cx="124980" cy="2149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67364" y="851314"/>
              <a:ext cx="140351" cy="2149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045" y="851307"/>
              <a:ext cx="130823" cy="2149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13106" y="848857"/>
              <a:ext cx="122519" cy="2198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71686" y="851307"/>
              <a:ext cx="120383" cy="21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233556" y="851313"/>
              <a:ext cx="112708" cy="2149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83475" y="851307"/>
              <a:ext cx="130823" cy="2149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176572" y="940214"/>
              <a:ext cx="38100" cy="37465"/>
            </a:xfrm>
            <a:custGeom>
              <a:avLst/>
              <a:gdLst/>
              <a:ahLst/>
              <a:cxnLst/>
              <a:rect l="l" t="t" r="r" b="b"/>
              <a:pathLst>
                <a:path w="38100" h="37465">
                  <a:moveTo>
                    <a:pt x="35213" y="0"/>
                  </a:moveTo>
                  <a:lnTo>
                    <a:pt x="2303" y="0"/>
                  </a:lnTo>
                  <a:lnTo>
                    <a:pt x="1560" y="314"/>
                  </a:lnTo>
                  <a:lnTo>
                    <a:pt x="314" y="1549"/>
                  </a:lnTo>
                  <a:lnTo>
                    <a:pt x="0" y="2293"/>
                  </a:lnTo>
                  <a:lnTo>
                    <a:pt x="0" y="34847"/>
                  </a:lnTo>
                  <a:lnTo>
                    <a:pt x="314" y="35611"/>
                  </a:lnTo>
                  <a:lnTo>
                    <a:pt x="931" y="36229"/>
                  </a:lnTo>
                  <a:lnTo>
                    <a:pt x="1560" y="36847"/>
                  </a:lnTo>
                  <a:lnTo>
                    <a:pt x="2303" y="37161"/>
                  </a:lnTo>
                  <a:lnTo>
                    <a:pt x="35213" y="37161"/>
                  </a:lnTo>
                  <a:lnTo>
                    <a:pt x="35957" y="36847"/>
                  </a:lnTo>
                  <a:lnTo>
                    <a:pt x="37203" y="35611"/>
                  </a:lnTo>
                  <a:lnTo>
                    <a:pt x="37506" y="34847"/>
                  </a:lnTo>
                  <a:lnTo>
                    <a:pt x="37506" y="2293"/>
                  </a:lnTo>
                  <a:lnTo>
                    <a:pt x="37203" y="1549"/>
                  </a:lnTo>
                  <a:lnTo>
                    <a:pt x="35957" y="314"/>
                  </a:lnTo>
                  <a:lnTo>
                    <a:pt x="35213" y="0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7" name="object 17"/>
          <p:cNvSpPr/>
          <p:nvPr/>
        </p:nvSpPr>
        <p:spPr>
          <a:xfrm>
            <a:off x="10413698" y="394375"/>
            <a:ext cx="374283" cy="374283"/>
          </a:xfrm>
          <a:custGeom>
            <a:avLst/>
            <a:gdLst/>
            <a:ahLst/>
            <a:cxnLst/>
            <a:rect l="l" t="t" r="r" b="b"/>
            <a:pathLst>
              <a:path w="617219" h="617219">
                <a:moveTo>
                  <a:pt x="179701" y="24124"/>
                </a:moveTo>
                <a:lnTo>
                  <a:pt x="110855" y="24124"/>
                </a:lnTo>
                <a:lnTo>
                  <a:pt x="144616" y="30939"/>
                </a:lnTo>
                <a:lnTo>
                  <a:pt x="172184" y="49525"/>
                </a:lnTo>
                <a:lnTo>
                  <a:pt x="190770" y="77094"/>
                </a:lnTo>
                <a:lnTo>
                  <a:pt x="197585" y="110855"/>
                </a:lnTo>
                <a:lnTo>
                  <a:pt x="197585" y="197585"/>
                </a:lnTo>
                <a:lnTo>
                  <a:pt x="2188" y="197585"/>
                </a:lnTo>
                <a:lnTo>
                  <a:pt x="0" y="199774"/>
                </a:lnTo>
                <a:lnTo>
                  <a:pt x="0" y="614703"/>
                </a:lnTo>
                <a:lnTo>
                  <a:pt x="2188" y="616892"/>
                </a:lnTo>
                <a:lnTo>
                  <a:pt x="110855" y="616892"/>
                </a:lnTo>
                <a:lnTo>
                  <a:pt x="136358" y="613921"/>
                </a:lnTo>
                <a:lnTo>
                  <a:pt x="159760" y="605468"/>
                </a:lnTo>
                <a:lnTo>
                  <a:pt x="179564" y="592756"/>
                </a:lnTo>
                <a:lnTo>
                  <a:pt x="24124" y="592756"/>
                </a:lnTo>
                <a:lnTo>
                  <a:pt x="24124" y="221710"/>
                </a:lnTo>
                <a:lnTo>
                  <a:pt x="221710" y="221710"/>
                </a:lnTo>
                <a:lnTo>
                  <a:pt x="221710" y="110855"/>
                </a:lnTo>
                <a:lnTo>
                  <a:pt x="218739" y="85350"/>
                </a:lnTo>
                <a:lnTo>
                  <a:pt x="210286" y="61945"/>
                </a:lnTo>
                <a:lnTo>
                  <a:pt x="197043" y="41313"/>
                </a:lnTo>
                <a:lnTo>
                  <a:pt x="179701" y="24124"/>
                </a:lnTo>
                <a:close/>
              </a:path>
              <a:path w="617219" h="617219">
                <a:moveTo>
                  <a:pt x="221710" y="574883"/>
                </a:moveTo>
                <a:lnTo>
                  <a:pt x="197585" y="574883"/>
                </a:lnTo>
                <a:lnTo>
                  <a:pt x="197585" y="614703"/>
                </a:lnTo>
                <a:lnTo>
                  <a:pt x="199774" y="616892"/>
                </a:lnTo>
                <a:lnTo>
                  <a:pt x="417118" y="616892"/>
                </a:lnTo>
                <a:lnTo>
                  <a:pt x="419306" y="614703"/>
                </a:lnTo>
                <a:lnTo>
                  <a:pt x="419306" y="592756"/>
                </a:lnTo>
                <a:lnTo>
                  <a:pt x="221710" y="592756"/>
                </a:lnTo>
                <a:lnTo>
                  <a:pt x="221710" y="574883"/>
                </a:lnTo>
                <a:close/>
              </a:path>
              <a:path w="617219" h="617219">
                <a:moveTo>
                  <a:pt x="221710" y="221710"/>
                </a:moveTo>
                <a:lnTo>
                  <a:pt x="197585" y="221710"/>
                </a:lnTo>
                <a:lnTo>
                  <a:pt x="197585" y="506110"/>
                </a:lnTo>
                <a:lnTo>
                  <a:pt x="190738" y="539814"/>
                </a:lnTo>
                <a:lnTo>
                  <a:pt x="172129" y="567358"/>
                </a:lnTo>
                <a:lnTo>
                  <a:pt x="144566" y="585940"/>
                </a:lnTo>
                <a:lnTo>
                  <a:pt x="110855" y="592756"/>
                </a:lnTo>
                <a:lnTo>
                  <a:pt x="179564" y="592756"/>
                </a:lnTo>
                <a:lnTo>
                  <a:pt x="180392" y="592225"/>
                </a:lnTo>
                <a:lnTo>
                  <a:pt x="197585" y="574883"/>
                </a:lnTo>
                <a:lnTo>
                  <a:pt x="221710" y="574883"/>
                </a:lnTo>
                <a:lnTo>
                  <a:pt x="221710" y="221710"/>
                </a:lnTo>
                <a:close/>
              </a:path>
              <a:path w="617219" h="617219">
                <a:moveTo>
                  <a:pt x="572047" y="24124"/>
                </a:moveTo>
                <a:lnTo>
                  <a:pt x="506026" y="24124"/>
                </a:lnTo>
                <a:lnTo>
                  <a:pt x="539787" y="30939"/>
                </a:lnTo>
                <a:lnTo>
                  <a:pt x="567355" y="49525"/>
                </a:lnTo>
                <a:lnTo>
                  <a:pt x="585941" y="77094"/>
                </a:lnTo>
                <a:lnTo>
                  <a:pt x="592756" y="110855"/>
                </a:lnTo>
                <a:lnTo>
                  <a:pt x="592756" y="197585"/>
                </a:lnTo>
                <a:lnTo>
                  <a:pt x="397359" y="197585"/>
                </a:lnTo>
                <a:lnTo>
                  <a:pt x="395171" y="199774"/>
                </a:lnTo>
                <a:lnTo>
                  <a:pt x="395171" y="592756"/>
                </a:lnTo>
                <a:lnTo>
                  <a:pt x="419306" y="592756"/>
                </a:lnTo>
                <a:lnTo>
                  <a:pt x="419306" y="221710"/>
                </a:lnTo>
                <a:lnTo>
                  <a:pt x="614703" y="221710"/>
                </a:lnTo>
                <a:lnTo>
                  <a:pt x="616892" y="219522"/>
                </a:lnTo>
                <a:lnTo>
                  <a:pt x="616892" y="110855"/>
                </a:lnTo>
                <a:lnTo>
                  <a:pt x="608180" y="67705"/>
                </a:lnTo>
                <a:lnTo>
                  <a:pt x="584423" y="32468"/>
                </a:lnTo>
                <a:lnTo>
                  <a:pt x="572047" y="24124"/>
                </a:lnTo>
                <a:close/>
              </a:path>
              <a:path w="617219" h="617219">
                <a:moveTo>
                  <a:pt x="506036" y="0"/>
                </a:moveTo>
                <a:lnTo>
                  <a:pt x="2188" y="0"/>
                </a:lnTo>
                <a:lnTo>
                  <a:pt x="0" y="2188"/>
                </a:lnTo>
                <a:lnTo>
                  <a:pt x="0" y="110855"/>
                </a:lnTo>
                <a:lnTo>
                  <a:pt x="2971" y="136364"/>
                </a:lnTo>
                <a:lnTo>
                  <a:pt x="11423" y="159768"/>
                </a:lnTo>
                <a:lnTo>
                  <a:pt x="24666" y="180398"/>
                </a:lnTo>
                <a:lnTo>
                  <a:pt x="42009" y="197585"/>
                </a:lnTo>
                <a:lnTo>
                  <a:pt x="110855" y="197585"/>
                </a:lnTo>
                <a:lnTo>
                  <a:pt x="77094" y="190770"/>
                </a:lnTo>
                <a:lnTo>
                  <a:pt x="49525" y="172184"/>
                </a:lnTo>
                <a:lnTo>
                  <a:pt x="30939" y="144616"/>
                </a:lnTo>
                <a:lnTo>
                  <a:pt x="24124" y="110855"/>
                </a:lnTo>
                <a:lnTo>
                  <a:pt x="24124" y="24124"/>
                </a:lnTo>
                <a:lnTo>
                  <a:pt x="572047" y="24124"/>
                </a:lnTo>
                <a:lnTo>
                  <a:pt x="549186" y="8711"/>
                </a:lnTo>
                <a:lnTo>
                  <a:pt x="506036" y="0"/>
                </a:lnTo>
                <a:close/>
              </a:path>
            </a:pathLst>
          </a:custGeom>
          <a:solidFill>
            <a:srgbClr val="0046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 txBox="1"/>
          <p:nvPr/>
        </p:nvSpPr>
        <p:spPr>
          <a:xfrm>
            <a:off x="10605481" y="3175032"/>
            <a:ext cx="863872" cy="998846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728" b="1" spc="55" err="1">
                <a:solidFill>
                  <a:srgbClr val="004750"/>
                </a:solidFill>
                <a:latin typeface="Barlow"/>
                <a:cs typeface="Barlow"/>
              </a:rPr>
              <a:t>A</a:t>
            </a:r>
            <a:r>
              <a:rPr sz="1728" b="1" spc="45" err="1">
                <a:solidFill>
                  <a:srgbClr val="004750"/>
                </a:solidFill>
                <a:latin typeface="Barlow"/>
                <a:cs typeface="Barlow"/>
              </a:rPr>
              <a:t>n</a:t>
            </a:r>
            <a:r>
              <a:rPr sz="1728" b="1" spc="55" err="1">
                <a:solidFill>
                  <a:srgbClr val="004750"/>
                </a:solidFill>
                <a:latin typeface="Barlow"/>
                <a:cs typeface="Barlow"/>
              </a:rPr>
              <a:t>d</a:t>
            </a:r>
            <a:r>
              <a:rPr sz="1728" b="1" spc="30" err="1">
                <a:solidFill>
                  <a:srgbClr val="004750"/>
                </a:solidFill>
                <a:latin typeface="Barlow"/>
                <a:cs typeface="Barlow"/>
              </a:rPr>
              <a:t>e</a:t>
            </a:r>
            <a:r>
              <a:rPr sz="1728" b="1" spc="6" err="1">
                <a:solidFill>
                  <a:srgbClr val="004750"/>
                </a:solidFill>
                <a:latin typeface="Barlow"/>
                <a:cs typeface="Barlow"/>
              </a:rPr>
              <a:t>t</a:t>
            </a:r>
            <a:endParaRPr lang="da-DK" sz="1728" b="1" spc="6">
              <a:solidFill>
                <a:srgbClr val="004750"/>
              </a:solidFill>
              <a:latin typeface="Barlow"/>
              <a:cs typeface="Barlow"/>
            </a:endParaRPr>
          </a:p>
          <a:p>
            <a:pPr marL="7701">
              <a:spcBef>
                <a:spcPts val="82"/>
              </a:spcBef>
            </a:pPr>
            <a:endParaRPr lang="da-DK" sz="1728" b="1" spc="6">
              <a:solidFill>
                <a:srgbClr val="004750"/>
              </a:solidFill>
              <a:latin typeface="Barlow"/>
              <a:cs typeface="Barlow"/>
            </a:endParaRPr>
          </a:p>
          <a:p>
            <a:pPr marL="7701">
              <a:spcBef>
                <a:spcPts val="82"/>
              </a:spcBef>
            </a:pPr>
            <a:r>
              <a:rPr lang="da-DK" sz="2800" b="1" spc="-3">
                <a:solidFill>
                  <a:srgbClr val="004750"/>
                </a:solidFill>
                <a:latin typeface="Barlow-SemiBold"/>
                <a:cs typeface="Barlow-SemiBold"/>
              </a:rPr>
              <a:t>5,9%</a:t>
            </a:r>
            <a:endParaRPr lang="da-DK" sz="2800">
              <a:latin typeface="Barlow-SemiBold"/>
              <a:cs typeface="Barlow-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03589" y="5152876"/>
            <a:ext cx="875252" cy="998846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728" b="1" spc="3" err="1">
                <a:solidFill>
                  <a:srgbClr val="004750"/>
                </a:solidFill>
                <a:latin typeface="Barlow"/>
                <a:cs typeface="Barlow"/>
              </a:rPr>
              <a:t>Ved</a:t>
            </a:r>
            <a:r>
              <a:rPr sz="1728" b="1" spc="42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21" err="1">
                <a:solidFill>
                  <a:srgbClr val="004750"/>
                </a:solidFill>
                <a:latin typeface="Barlow"/>
                <a:cs typeface="Barlow"/>
              </a:rPr>
              <a:t>ikke</a:t>
            </a:r>
            <a:endParaRPr lang="da-DK" sz="1728" b="1" spc="21">
              <a:solidFill>
                <a:srgbClr val="004750"/>
              </a:solidFill>
              <a:latin typeface="Barlow"/>
              <a:cs typeface="Barlow"/>
            </a:endParaRPr>
          </a:p>
          <a:p>
            <a:pPr marL="7701">
              <a:spcBef>
                <a:spcPts val="82"/>
              </a:spcBef>
            </a:pPr>
            <a:endParaRPr lang="da-DK" sz="1728" b="1" spc="21">
              <a:solidFill>
                <a:srgbClr val="004750"/>
              </a:solidFill>
              <a:latin typeface="Barlow"/>
              <a:cs typeface="Barlow"/>
            </a:endParaRPr>
          </a:p>
          <a:p>
            <a:pPr marL="7701">
              <a:spcBef>
                <a:spcPts val="82"/>
              </a:spcBef>
            </a:pPr>
            <a:r>
              <a:rPr lang="da-DK" sz="2800" b="1" spc="-3">
                <a:solidFill>
                  <a:srgbClr val="004750"/>
                </a:solidFill>
                <a:latin typeface="Barlow-SemiBold"/>
                <a:cs typeface="Barlow-SemiBold"/>
              </a:rPr>
              <a:t>3,5%</a:t>
            </a:r>
            <a:endParaRPr lang="da-DK" sz="2800">
              <a:latin typeface="Barlow-SemiBold"/>
              <a:cs typeface="Barlow-SemiBold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72401" y="1578781"/>
            <a:ext cx="8686672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3720"/>
              </a:lnSpc>
            </a:pPr>
            <a:r>
              <a:rPr lang="da-DK" sz="4400" spc="-3">
                <a:latin typeface="Barlow SemiBold" panose="00000700000000000000" pitchFamily="2" charset="0"/>
              </a:rPr>
              <a:t>6</a:t>
            </a:r>
            <a:r>
              <a:rPr sz="4400" spc="-3">
                <a:latin typeface="Barlow SemiBold" panose="00000700000000000000" pitchFamily="2" charset="0"/>
              </a:rPr>
              <a:t>. </a:t>
            </a:r>
            <a:r>
              <a:rPr sz="3002" spc="-24" err="1">
                <a:latin typeface="Barlow SemiBold" panose="00000700000000000000" pitchFamily="2" charset="0"/>
                <a:cs typeface="Barlow"/>
              </a:rPr>
              <a:t>Hvad</a:t>
            </a:r>
            <a:r>
              <a:rPr sz="3002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15" err="1">
                <a:latin typeface="Barlow SemiBold" panose="00000700000000000000" pitchFamily="2" charset="0"/>
                <a:cs typeface="Barlow"/>
              </a:rPr>
              <a:t>gjorde</a:t>
            </a:r>
            <a:r>
              <a:rPr sz="3002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3">
                <a:latin typeface="Barlow SemiBold" panose="00000700000000000000" pitchFamily="2" charset="0"/>
                <a:cs typeface="Barlow"/>
              </a:rPr>
              <a:t>I, da</a:t>
            </a:r>
            <a:r>
              <a:rPr sz="3002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3">
                <a:latin typeface="Barlow SemiBold" panose="00000700000000000000" pitchFamily="2" charset="0"/>
                <a:cs typeface="Barlow"/>
              </a:rPr>
              <a:t>I</a:t>
            </a:r>
            <a:r>
              <a:rPr sz="3002"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36" err="1">
                <a:solidFill>
                  <a:srgbClr val="F2ECE1"/>
                </a:solidFill>
                <a:latin typeface="Barlow SemiBold" panose="00000700000000000000" pitchFamily="2" charset="0"/>
                <a:cs typeface="Barlow"/>
              </a:rPr>
              <a:t>ikke</a:t>
            </a:r>
            <a:r>
              <a:rPr sz="3002" spc="-3">
                <a:solidFill>
                  <a:srgbClr val="F2ECE1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3" err="1">
                <a:solidFill>
                  <a:srgbClr val="F2ECE1"/>
                </a:solidFill>
                <a:latin typeface="Barlow SemiBold" panose="00000700000000000000" pitchFamily="2" charset="0"/>
                <a:cs typeface="Barlow"/>
              </a:rPr>
              <a:t>kunne</a:t>
            </a:r>
            <a:r>
              <a:rPr sz="3002">
                <a:solidFill>
                  <a:srgbClr val="F2ECE1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15" err="1">
                <a:solidFill>
                  <a:srgbClr val="F2ECE1"/>
                </a:solidFill>
                <a:latin typeface="Barlow SemiBold" panose="00000700000000000000" pitchFamily="2" charset="0"/>
                <a:cs typeface="Barlow"/>
              </a:rPr>
              <a:t>besætte</a:t>
            </a:r>
            <a:r>
              <a:rPr sz="3002" spc="-3">
                <a:solidFill>
                  <a:srgbClr val="F2ECE1"/>
                </a:solidFill>
                <a:latin typeface="Barlow SemiBold" panose="00000700000000000000" pitchFamily="2" charset="0"/>
                <a:cs typeface="Barlow"/>
              </a:rPr>
              <a:t> </a:t>
            </a:r>
            <a:r>
              <a:rPr sz="3002" spc="-3" err="1">
                <a:latin typeface="Barlow SemiBold" panose="00000700000000000000" pitchFamily="2" charset="0"/>
                <a:cs typeface="Barlow"/>
              </a:rPr>
              <a:t>stillingen</a:t>
            </a:r>
            <a:r>
              <a:rPr sz="3002" spc="-3">
                <a:latin typeface="Barlow SemiBold" panose="00000700000000000000" pitchFamily="2" charset="0"/>
                <a:cs typeface="Barlow"/>
              </a:rPr>
              <a:t>?</a:t>
            </a:r>
            <a:r>
              <a:rPr lang="da-DK" sz="3002" spc="-3">
                <a:latin typeface="Barlow SemiBold" panose="00000700000000000000" pitchFamily="2" charset="0"/>
                <a:cs typeface="Barlow"/>
              </a:rPr>
              <a:t> </a:t>
            </a:r>
            <a:endParaRPr sz="3002">
              <a:latin typeface="Barlow SemiBold" panose="00000700000000000000" pitchFamily="2" charset="0"/>
              <a:cs typeface="Barl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04829" y="3182739"/>
            <a:ext cx="404318" cy="457457"/>
          </a:xfrm>
          <a:custGeom>
            <a:avLst/>
            <a:gdLst/>
            <a:ahLst/>
            <a:cxnLst/>
            <a:rect l="l" t="t" r="r" b="b"/>
            <a:pathLst>
              <a:path w="666750" h="754379">
                <a:moveTo>
                  <a:pt x="187426" y="609104"/>
                </a:moveTo>
                <a:lnTo>
                  <a:pt x="95161" y="609104"/>
                </a:lnTo>
                <a:lnTo>
                  <a:pt x="95161" y="680415"/>
                </a:lnTo>
                <a:lnTo>
                  <a:pt x="187426" y="680415"/>
                </a:lnTo>
                <a:lnTo>
                  <a:pt x="187426" y="609104"/>
                </a:lnTo>
                <a:close/>
              </a:path>
              <a:path w="666750" h="754379">
                <a:moveTo>
                  <a:pt x="189636" y="515112"/>
                </a:moveTo>
                <a:lnTo>
                  <a:pt x="97358" y="515112"/>
                </a:lnTo>
                <a:lnTo>
                  <a:pt x="97358" y="586422"/>
                </a:lnTo>
                <a:lnTo>
                  <a:pt x="189636" y="586422"/>
                </a:lnTo>
                <a:lnTo>
                  <a:pt x="189636" y="515112"/>
                </a:lnTo>
                <a:close/>
              </a:path>
              <a:path w="666750" h="754379">
                <a:moveTo>
                  <a:pt x="189636" y="417880"/>
                </a:moveTo>
                <a:lnTo>
                  <a:pt x="97358" y="417880"/>
                </a:lnTo>
                <a:lnTo>
                  <a:pt x="97358" y="489178"/>
                </a:lnTo>
                <a:lnTo>
                  <a:pt x="189636" y="489178"/>
                </a:lnTo>
                <a:lnTo>
                  <a:pt x="189636" y="417880"/>
                </a:lnTo>
                <a:close/>
              </a:path>
              <a:path w="666750" h="754379">
                <a:moveTo>
                  <a:pt x="191833" y="323875"/>
                </a:moveTo>
                <a:lnTo>
                  <a:pt x="99555" y="323875"/>
                </a:lnTo>
                <a:lnTo>
                  <a:pt x="99555" y="395185"/>
                </a:lnTo>
                <a:lnTo>
                  <a:pt x="191833" y="395185"/>
                </a:lnTo>
                <a:lnTo>
                  <a:pt x="191833" y="323875"/>
                </a:lnTo>
                <a:close/>
              </a:path>
              <a:path w="666750" h="754379">
                <a:moveTo>
                  <a:pt x="317055" y="609104"/>
                </a:moveTo>
                <a:lnTo>
                  <a:pt x="224777" y="609104"/>
                </a:lnTo>
                <a:lnTo>
                  <a:pt x="224777" y="680415"/>
                </a:lnTo>
                <a:lnTo>
                  <a:pt x="317055" y="680415"/>
                </a:lnTo>
                <a:lnTo>
                  <a:pt x="317055" y="609104"/>
                </a:lnTo>
                <a:close/>
              </a:path>
              <a:path w="666750" h="754379">
                <a:moveTo>
                  <a:pt x="319252" y="515112"/>
                </a:moveTo>
                <a:lnTo>
                  <a:pt x="226987" y="515112"/>
                </a:lnTo>
                <a:lnTo>
                  <a:pt x="226987" y="586422"/>
                </a:lnTo>
                <a:lnTo>
                  <a:pt x="319252" y="586422"/>
                </a:lnTo>
                <a:lnTo>
                  <a:pt x="319252" y="515112"/>
                </a:lnTo>
                <a:close/>
              </a:path>
              <a:path w="666750" h="754379">
                <a:moveTo>
                  <a:pt x="319252" y="417880"/>
                </a:moveTo>
                <a:lnTo>
                  <a:pt x="226987" y="417880"/>
                </a:lnTo>
                <a:lnTo>
                  <a:pt x="226987" y="489178"/>
                </a:lnTo>
                <a:lnTo>
                  <a:pt x="319252" y="489178"/>
                </a:lnTo>
                <a:lnTo>
                  <a:pt x="319252" y="417880"/>
                </a:lnTo>
                <a:close/>
              </a:path>
              <a:path w="666750" h="754379">
                <a:moveTo>
                  <a:pt x="321449" y="323875"/>
                </a:moveTo>
                <a:lnTo>
                  <a:pt x="229184" y="323875"/>
                </a:lnTo>
                <a:lnTo>
                  <a:pt x="229184" y="395185"/>
                </a:lnTo>
                <a:lnTo>
                  <a:pt x="321449" y="395185"/>
                </a:lnTo>
                <a:lnTo>
                  <a:pt x="321449" y="323875"/>
                </a:lnTo>
                <a:close/>
              </a:path>
              <a:path w="666750" h="754379">
                <a:moveTo>
                  <a:pt x="444474" y="609104"/>
                </a:moveTo>
                <a:lnTo>
                  <a:pt x="352209" y="609104"/>
                </a:lnTo>
                <a:lnTo>
                  <a:pt x="352209" y="680415"/>
                </a:lnTo>
                <a:lnTo>
                  <a:pt x="444474" y="680415"/>
                </a:lnTo>
                <a:lnTo>
                  <a:pt x="444474" y="609104"/>
                </a:lnTo>
                <a:close/>
              </a:path>
              <a:path w="666750" h="754379">
                <a:moveTo>
                  <a:pt x="446671" y="515112"/>
                </a:moveTo>
                <a:lnTo>
                  <a:pt x="354406" y="515112"/>
                </a:lnTo>
                <a:lnTo>
                  <a:pt x="354406" y="586422"/>
                </a:lnTo>
                <a:lnTo>
                  <a:pt x="446671" y="586422"/>
                </a:lnTo>
                <a:lnTo>
                  <a:pt x="446671" y="515112"/>
                </a:lnTo>
                <a:close/>
              </a:path>
              <a:path w="666750" h="754379">
                <a:moveTo>
                  <a:pt x="446671" y="417880"/>
                </a:moveTo>
                <a:lnTo>
                  <a:pt x="354406" y="417880"/>
                </a:lnTo>
                <a:lnTo>
                  <a:pt x="354406" y="489178"/>
                </a:lnTo>
                <a:lnTo>
                  <a:pt x="446671" y="489178"/>
                </a:lnTo>
                <a:lnTo>
                  <a:pt x="446671" y="417880"/>
                </a:lnTo>
                <a:close/>
              </a:path>
              <a:path w="666750" h="754379">
                <a:moveTo>
                  <a:pt x="448868" y="323875"/>
                </a:moveTo>
                <a:lnTo>
                  <a:pt x="356603" y="323875"/>
                </a:lnTo>
                <a:lnTo>
                  <a:pt x="356603" y="395185"/>
                </a:lnTo>
                <a:lnTo>
                  <a:pt x="448868" y="395185"/>
                </a:lnTo>
                <a:lnTo>
                  <a:pt x="448868" y="323875"/>
                </a:lnTo>
                <a:close/>
              </a:path>
              <a:path w="666750" h="754379">
                <a:moveTo>
                  <a:pt x="574090" y="609104"/>
                </a:moveTo>
                <a:lnTo>
                  <a:pt x="481825" y="609104"/>
                </a:lnTo>
                <a:lnTo>
                  <a:pt x="481825" y="680415"/>
                </a:lnTo>
                <a:lnTo>
                  <a:pt x="574090" y="680415"/>
                </a:lnTo>
                <a:lnTo>
                  <a:pt x="574090" y="609104"/>
                </a:lnTo>
                <a:close/>
              </a:path>
              <a:path w="666750" h="754379">
                <a:moveTo>
                  <a:pt x="576287" y="515112"/>
                </a:moveTo>
                <a:lnTo>
                  <a:pt x="484022" y="515112"/>
                </a:lnTo>
                <a:lnTo>
                  <a:pt x="484022" y="586422"/>
                </a:lnTo>
                <a:lnTo>
                  <a:pt x="576287" y="586422"/>
                </a:lnTo>
                <a:lnTo>
                  <a:pt x="576287" y="515112"/>
                </a:lnTo>
                <a:close/>
              </a:path>
              <a:path w="666750" h="754379">
                <a:moveTo>
                  <a:pt x="576287" y="417880"/>
                </a:moveTo>
                <a:lnTo>
                  <a:pt x="484022" y="417880"/>
                </a:lnTo>
                <a:lnTo>
                  <a:pt x="484022" y="489178"/>
                </a:lnTo>
                <a:lnTo>
                  <a:pt x="576287" y="489178"/>
                </a:lnTo>
                <a:lnTo>
                  <a:pt x="576287" y="417880"/>
                </a:lnTo>
                <a:close/>
              </a:path>
              <a:path w="666750" h="754379">
                <a:moveTo>
                  <a:pt x="578485" y="323875"/>
                </a:moveTo>
                <a:lnTo>
                  <a:pt x="486219" y="323875"/>
                </a:lnTo>
                <a:lnTo>
                  <a:pt x="486219" y="395185"/>
                </a:lnTo>
                <a:lnTo>
                  <a:pt x="578485" y="395185"/>
                </a:lnTo>
                <a:lnTo>
                  <a:pt x="578485" y="323875"/>
                </a:lnTo>
                <a:close/>
              </a:path>
              <a:path w="666750" h="754379">
                <a:moveTo>
                  <a:pt x="666140" y="242227"/>
                </a:moveTo>
                <a:lnTo>
                  <a:pt x="666013" y="161239"/>
                </a:lnTo>
                <a:lnTo>
                  <a:pt x="662749" y="143256"/>
                </a:lnTo>
                <a:lnTo>
                  <a:pt x="662533" y="141998"/>
                </a:lnTo>
                <a:lnTo>
                  <a:pt x="660844" y="132715"/>
                </a:lnTo>
                <a:lnTo>
                  <a:pt x="646404" y="108521"/>
                </a:lnTo>
                <a:lnTo>
                  <a:pt x="626071" y="92595"/>
                </a:lnTo>
                <a:lnTo>
                  <a:pt x="626071" y="329323"/>
                </a:lnTo>
                <a:lnTo>
                  <a:pt x="626071" y="677697"/>
                </a:lnTo>
                <a:lnTo>
                  <a:pt x="623697" y="690372"/>
                </a:lnTo>
                <a:lnTo>
                  <a:pt x="617245" y="700760"/>
                </a:lnTo>
                <a:lnTo>
                  <a:pt x="607682" y="707771"/>
                </a:lnTo>
                <a:lnTo>
                  <a:pt x="596023" y="710349"/>
                </a:lnTo>
                <a:lnTo>
                  <a:pt x="72618" y="710349"/>
                </a:lnTo>
                <a:lnTo>
                  <a:pt x="60960" y="707771"/>
                </a:lnTo>
                <a:lnTo>
                  <a:pt x="51396" y="700760"/>
                </a:lnTo>
                <a:lnTo>
                  <a:pt x="44945" y="690372"/>
                </a:lnTo>
                <a:lnTo>
                  <a:pt x="42570" y="677697"/>
                </a:lnTo>
                <a:lnTo>
                  <a:pt x="42570" y="329323"/>
                </a:lnTo>
                <a:lnTo>
                  <a:pt x="44945" y="316636"/>
                </a:lnTo>
                <a:lnTo>
                  <a:pt x="51396" y="306247"/>
                </a:lnTo>
                <a:lnTo>
                  <a:pt x="60960" y="299237"/>
                </a:lnTo>
                <a:lnTo>
                  <a:pt x="72618" y="296659"/>
                </a:lnTo>
                <a:lnTo>
                  <a:pt x="596023" y="296659"/>
                </a:lnTo>
                <a:lnTo>
                  <a:pt x="607682" y="299237"/>
                </a:lnTo>
                <a:lnTo>
                  <a:pt x="617245" y="306247"/>
                </a:lnTo>
                <a:lnTo>
                  <a:pt x="623697" y="316636"/>
                </a:lnTo>
                <a:lnTo>
                  <a:pt x="626071" y="329323"/>
                </a:lnTo>
                <a:lnTo>
                  <a:pt x="626071" y="92595"/>
                </a:lnTo>
                <a:lnTo>
                  <a:pt x="624916" y="91681"/>
                </a:lnTo>
                <a:lnTo>
                  <a:pt x="618553" y="89954"/>
                </a:lnTo>
                <a:lnTo>
                  <a:pt x="618553" y="186436"/>
                </a:lnTo>
                <a:lnTo>
                  <a:pt x="614260" y="208153"/>
                </a:lnTo>
                <a:lnTo>
                  <a:pt x="602564" y="225882"/>
                </a:lnTo>
                <a:lnTo>
                  <a:pt x="585203" y="237832"/>
                </a:lnTo>
                <a:lnTo>
                  <a:pt x="563943" y="242227"/>
                </a:lnTo>
                <a:lnTo>
                  <a:pt x="542683" y="237832"/>
                </a:lnTo>
                <a:lnTo>
                  <a:pt x="525322" y="225882"/>
                </a:lnTo>
                <a:lnTo>
                  <a:pt x="513613" y="208153"/>
                </a:lnTo>
                <a:lnTo>
                  <a:pt x="509320" y="186436"/>
                </a:lnTo>
                <a:lnTo>
                  <a:pt x="510844" y="173278"/>
                </a:lnTo>
                <a:lnTo>
                  <a:pt x="515200" y="161239"/>
                </a:lnTo>
                <a:lnTo>
                  <a:pt x="522008" y="150698"/>
                </a:lnTo>
                <a:lnTo>
                  <a:pt x="530440" y="142468"/>
                </a:lnTo>
                <a:lnTo>
                  <a:pt x="530910" y="141998"/>
                </a:lnTo>
                <a:lnTo>
                  <a:pt x="530910" y="184594"/>
                </a:lnTo>
                <a:lnTo>
                  <a:pt x="533285" y="195351"/>
                </a:lnTo>
                <a:lnTo>
                  <a:pt x="539737" y="204152"/>
                </a:lnTo>
                <a:lnTo>
                  <a:pt x="549300" y="210096"/>
                </a:lnTo>
                <a:lnTo>
                  <a:pt x="560959" y="212280"/>
                </a:lnTo>
                <a:lnTo>
                  <a:pt x="568477" y="212280"/>
                </a:lnTo>
                <a:lnTo>
                  <a:pt x="580136" y="210096"/>
                </a:lnTo>
                <a:lnTo>
                  <a:pt x="589699" y="204152"/>
                </a:lnTo>
                <a:lnTo>
                  <a:pt x="596150" y="195351"/>
                </a:lnTo>
                <a:lnTo>
                  <a:pt x="598525" y="184594"/>
                </a:lnTo>
                <a:lnTo>
                  <a:pt x="598525" y="143256"/>
                </a:lnTo>
                <a:lnTo>
                  <a:pt x="606818" y="151866"/>
                </a:lnTo>
                <a:lnTo>
                  <a:pt x="613130" y="162153"/>
                </a:lnTo>
                <a:lnTo>
                  <a:pt x="617143" y="173774"/>
                </a:lnTo>
                <a:lnTo>
                  <a:pt x="618553" y="186436"/>
                </a:lnTo>
                <a:lnTo>
                  <a:pt x="618553" y="89954"/>
                </a:lnTo>
                <a:lnTo>
                  <a:pt x="598525" y="84480"/>
                </a:lnTo>
                <a:lnTo>
                  <a:pt x="598525" y="27686"/>
                </a:lnTo>
                <a:lnTo>
                  <a:pt x="596150" y="16929"/>
                </a:lnTo>
                <a:lnTo>
                  <a:pt x="589699" y="8128"/>
                </a:lnTo>
                <a:lnTo>
                  <a:pt x="580136" y="2184"/>
                </a:lnTo>
                <a:lnTo>
                  <a:pt x="568477" y="0"/>
                </a:lnTo>
                <a:lnTo>
                  <a:pt x="560959" y="0"/>
                </a:lnTo>
                <a:lnTo>
                  <a:pt x="549300" y="2184"/>
                </a:lnTo>
                <a:lnTo>
                  <a:pt x="539737" y="8128"/>
                </a:lnTo>
                <a:lnTo>
                  <a:pt x="533285" y="16929"/>
                </a:lnTo>
                <a:lnTo>
                  <a:pt x="530910" y="27686"/>
                </a:lnTo>
                <a:lnTo>
                  <a:pt x="530910" y="84378"/>
                </a:lnTo>
                <a:lnTo>
                  <a:pt x="459257" y="84378"/>
                </a:lnTo>
                <a:lnTo>
                  <a:pt x="459257" y="186436"/>
                </a:lnTo>
                <a:lnTo>
                  <a:pt x="454964" y="208153"/>
                </a:lnTo>
                <a:lnTo>
                  <a:pt x="443255" y="225882"/>
                </a:lnTo>
                <a:lnTo>
                  <a:pt x="425894" y="237832"/>
                </a:lnTo>
                <a:lnTo>
                  <a:pt x="404647" y="242227"/>
                </a:lnTo>
                <a:lnTo>
                  <a:pt x="383387" y="237832"/>
                </a:lnTo>
                <a:lnTo>
                  <a:pt x="366026" y="225882"/>
                </a:lnTo>
                <a:lnTo>
                  <a:pt x="354317" y="208153"/>
                </a:lnTo>
                <a:lnTo>
                  <a:pt x="350024" y="186436"/>
                </a:lnTo>
                <a:lnTo>
                  <a:pt x="351459" y="173774"/>
                </a:lnTo>
                <a:lnTo>
                  <a:pt x="370636" y="184594"/>
                </a:lnTo>
                <a:lnTo>
                  <a:pt x="373011" y="195351"/>
                </a:lnTo>
                <a:lnTo>
                  <a:pt x="379463" y="204152"/>
                </a:lnTo>
                <a:lnTo>
                  <a:pt x="389013" y="210096"/>
                </a:lnTo>
                <a:lnTo>
                  <a:pt x="400685" y="212280"/>
                </a:lnTo>
                <a:lnTo>
                  <a:pt x="408190" y="212280"/>
                </a:lnTo>
                <a:lnTo>
                  <a:pt x="419862" y="210096"/>
                </a:lnTo>
                <a:lnTo>
                  <a:pt x="429425" y="204152"/>
                </a:lnTo>
                <a:lnTo>
                  <a:pt x="435876" y="195351"/>
                </a:lnTo>
                <a:lnTo>
                  <a:pt x="438251" y="184594"/>
                </a:lnTo>
                <a:lnTo>
                  <a:pt x="438251" y="142786"/>
                </a:lnTo>
                <a:lnTo>
                  <a:pt x="438251" y="142468"/>
                </a:lnTo>
                <a:lnTo>
                  <a:pt x="459257" y="186436"/>
                </a:lnTo>
                <a:lnTo>
                  <a:pt x="459257" y="84378"/>
                </a:lnTo>
                <a:lnTo>
                  <a:pt x="438251" y="84378"/>
                </a:lnTo>
                <a:lnTo>
                  <a:pt x="438251" y="27686"/>
                </a:lnTo>
                <a:lnTo>
                  <a:pt x="435876" y="16929"/>
                </a:lnTo>
                <a:lnTo>
                  <a:pt x="429425" y="8128"/>
                </a:lnTo>
                <a:lnTo>
                  <a:pt x="419862" y="2184"/>
                </a:lnTo>
                <a:lnTo>
                  <a:pt x="408190" y="0"/>
                </a:lnTo>
                <a:lnTo>
                  <a:pt x="400685" y="0"/>
                </a:lnTo>
                <a:lnTo>
                  <a:pt x="389013" y="2184"/>
                </a:lnTo>
                <a:lnTo>
                  <a:pt x="379463" y="8128"/>
                </a:lnTo>
                <a:lnTo>
                  <a:pt x="373011" y="16929"/>
                </a:lnTo>
                <a:lnTo>
                  <a:pt x="370636" y="27686"/>
                </a:lnTo>
                <a:lnTo>
                  <a:pt x="370636" y="84378"/>
                </a:lnTo>
                <a:lnTo>
                  <a:pt x="313613" y="84378"/>
                </a:lnTo>
                <a:lnTo>
                  <a:pt x="313613" y="186436"/>
                </a:lnTo>
                <a:lnTo>
                  <a:pt x="309321" y="208153"/>
                </a:lnTo>
                <a:lnTo>
                  <a:pt x="297611" y="225882"/>
                </a:lnTo>
                <a:lnTo>
                  <a:pt x="280250" y="237832"/>
                </a:lnTo>
                <a:lnTo>
                  <a:pt x="258991" y="242227"/>
                </a:lnTo>
                <a:lnTo>
                  <a:pt x="237731" y="237832"/>
                </a:lnTo>
                <a:lnTo>
                  <a:pt x="220370" y="225882"/>
                </a:lnTo>
                <a:lnTo>
                  <a:pt x="208673" y="208153"/>
                </a:lnTo>
                <a:lnTo>
                  <a:pt x="204381" y="186436"/>
                </a:lnTo>
                <a:lnTo>
                  <a:pt x="205828" y="173774"/>
                </a:lnTo>
                <a:lnTo>
                  <a:pt x="225386" y="184594"/>
                </a:lnTo>
                <a:lnTo>
                  <a:pt x="227749" y="195351"/>
                </a:lnTo>
                <a:lnTo>
                  <a:pt x="234213" y="204152"/>
                </a:lnTo>
                <a:lnTo>
                  <a:pt x="243763" y="210096"/>
                </a:lnTo>
                <a:lnTo>
                  <a:pt x="255435" y="212280"/>
                </a:lnTo>
                <a:lnTo>
                  <a:pt x="262953" y="212280"/>
                </a:lnTo>
                <a:lnTo>
                  <a:pt x="274624" y="210096"/>
                </a:lnTo>
                <a:lnTo>
                  <a:pt x="284175" y="204152"/>
                </a:lnTo>
                <a:lnTo>
                  <a:pt x="290626" y="195351"/>
                </a:lnTo>
                <a:lnTo>
                  <a:pt x="293001" y="184594"/>
                </a:lnTo>
                <a:lnTo>
                  <a:pt x="293001" y="142786"/>
                </a:lnTo>
                <a:lnTo>
                  <a:pt x="301523" y="151434"/>
                </a:lnTo>
                <a:lnTo>
                  <a:pt x="308013" y="161810"/>
                </a:lnTo>
                <a:lnTo>
                  <a:pt x="312115" y="173469"/>
                </a:lnTo>
                <a:lnTo>
                  <a:pt x="312178" y="173774"/>
                </a:lnTo>
                <a:lnTo>
                  <a:pt x="313613" y="186436"/>
                </a:lnTo>
                <a:lnTo>
                  <a:pt x="313613" y="84378"/>
                </a:lnTo>
                <a:lnTo>
                  <a:pt x="293001" y="84378"/>
                </a:lnTo>
                <a:lnTo>
                  <a:pt x="293001" y="27686"/>
                </a:lnTo>
                <a:lnTo>
                  <a:pt x="290626" y="16929"/>
                </a:lnTo>
                <a:lnTo>
                  <a:pt x="284175" y="8128"/>
                </a:lnTo>
                <a:lnTo>
                  <a:pt x="274624" y="2184"/>
                </a:lnTo>
                <a:lnTo>
                  <a:pt x="262953" y="0"/>
                </a:lnTo>
                <a:lnTo>
                  <a:pt x="255435" y="0"/>
                </a:lnTo>
                <a:lnTo>
                  <a:pt x="243763" y="2184"/>
                </a:lnTo>
                <a:lnTo>
                  <a:pt x="234213" y="8128"/>
                </a:lnTo>
                <a:lnTo>
                  <a:pt x="227749" y="16929"/>
                </a:lnTo>
                <a:lnTo>
                  <a:pt x="225386" y="27686"/>
                </a:lnTo>
                <a:lnTo>
                  <a:pt x="225386" y="84378"/>
                </a:lnTo>
                <a:lnTo>
                  <a:pt x="154317" y="84378"/>
                </a:lnTo>
                <a:lnTo>
                  <a:pt x="154317" y="186436"/>
                </a:lnTo>
                <a:lnTo>
                  <a:pt x="150025" y="208153"/>
                </a:lnTo>
                <a:lnTo>
                  <a:pt x="138315" y="225882"/>
                </a:lnTo>
                <a:lnTo>
                  <a:pt x="120954" y="237832"/>
                </a:lnTo>
                <a:lnTo>
                  <a:pt x="99695" y="242227"/>
                </a:lnTo>
                <a:lnTo>
                  <a:pt x="78435" y="237832"/>
                </a:lnTo>
                <a:lnTo>
                  <a:pt x="61074" y="225882"/>
                </a:lnTo>
                <a:lnTo>
                  <a:pt x="49364" y="208153"/>
                </a:lnTo>
                <a:lnTo>
                  <a:pt x="45072" y="186436"/>
                </a:lnTo>
                <a:lnTo>
                  <a:pt x="46482" y="173774"/>
                </a:lnTo>
                <a:lnTo>
                  <a:pt x="50507" y="162153"/>
                </a:lnTo>
                <a:lnTo>
                  <a:pt x="56819" y="151866"/>
                </a:lnTo>
                <a:lnTo>
                  <a:pt x="65112" y="143256"/>
                </a:lnTo>
                <a:lnTo>
                  <a:pt x="65112" y="184594"/>
                </a:lnTo>
                <a:lnTo>
                  <a:pt x="67487" y="195351"/>
                </a:lnTo>
                <a:lnTo>
                  <a:pt x="73939" y="204152"/>
                </a:lnTo>
                <a:lnTo>
                  <a:pt x="83502" y="210096"/>
                </a:lnTo>
                <a:lnTo>
                  <a:pt x="95161" y="212280"/>
                </a:lnTo>
                <a:lnTo>
                  <a:pt x="102679" y="212280"/>
                </a:lnTo>
                <a:lnTo>
                  <a:pt x="114350" y="210096"/>
                </a:lnTo>
                <a:lnTo>
                  <a:pt x="123901" y="204152"/>
                </a:lnTo>
                <a:lnTo>
                  <a:pt x="130352" y="195351"/>
                </a:lnTo>
                <a:lnTo>
                  <a:pt x="132727" y="184594"/>
                </a:lnTo>
                <a:lnTo>
                  <a:pt x="132727" y="143256"/>
                </a:lnTo>
                <a:lnTo>
                  <a:pt x="132727" y="141998"/>
                </a:lnTo>
                <a:lnTo>
                  <a:pt x="141630" y="150698"/>
                </a:lnTo>
                <a:lnTo>
                  <a:pt x="148437" y="161239"/>
                </a:lnTo>
                <a:lnTo>
                  <a:pt x="152793" y="173278"/>
                </a:lnTo>
                <a:lnTo>
                  <a:pt x="154317" y="186436"/>
                </a:lnTo>
                <a:lnTo>
                  <a:pt x="154317" y="84378"/>
                </a:lnTo>
                <a:lnTo>
                  <a:pt x="132727" y="84378"/>
                </a:lnTo>
                <a:lnTo>
                  <a:pt x="132727" y="27686"/>
                </a:lnTo>
                <a:lnTo>
                  <a:pt x="130352" y="16929"/>
                </a:lnTo>
                <a:lnTo>
                  <a:pt x="123901" y="8128"/>
                </a:lnTo>
                <a:lnTo>
                  <a:pt x="114350" y="2184"/>
                </a:lnTo>
                <a:lnTo>
                  <a:pt x="102679" y="0"/>
                </a:lnTo>
                <a:lnTo>
                  <a:pt x="95161" y="0"/>
                </a:lnTo>
                <a:lnTo>
                  <a:pt x="83502" y="2184"/>
                </a:lnTo>
                <a:lnTo>
                  <a:pt x="73939" y="8128"/>
                </a:lnTo>
                <a:lnTo>
                  <a:pt x="67487" y="16929"/>
                </a:lnTo>
                <a:lnTo>
                  <a:pt x="65112" y="27686"/>
                </a:lnTo>
                <a:lnTo>
                  <a:pt x="65112" y="84683"/>
                </a:lnTo>
                <a:lnTo>
                  <a:pt x="39598" y="92544"/>
                </a:lnTo>
                <a:lnTo>
                  <a:pt x="18923" y="109474"/>
                </a:lnTo>
                <a:lnTo>
                  <a:pt x="5054" y="133324"/>
                </a:lnTo>
                <a:lnTo>
                  <a:pt x="114" y="161239"/>
                </a:lnTo>
                <a:lnTo>
                  <a:pt x="0" y="676338"/>
                </a:lnTo>
                <a:lnTo>
                  <a:pt x="5626" y="706450"/>
                </a:lnTo>
                <a:lnTo>
                  <a:pt x="20967" y="731113"/>
                </a:lnTo>
                <a:lnTo>
                  <a:pt x="43662" y="747776"/>
                </a:lnTo>
                <a:lnTo>
                  <a:pt x="71374" y="753897"/>
                </a:lnTo>
                <a:lnTo>
                  <a:pt x="594766" y="753897"/>
                </a:lnTo>
                <a:lnTo>
                  <a:pt x="622477" y="747776"/>
                </a:lnTo>
                <a:lnTo>
                  <a:pt x="645172" y="731113"/>
                </a:lnTo>
                <a:lnTo>
                  <a:pt x="658075" y="710349"/>
                </a:lnTo>
                <a:lnTo>
                  <a:pt x="660501" y="706450"/>
                </a:lnTo>
                <a:lnTo>
                  <a:pt x="666140" y="676338"/>
                </a:lnTo>
                <a:lnTo>
                  <a:pt x="666140" y="296659"/>
                </a:lnTo>
                <a:lnTo>
                  <a:pt x="666140" y="242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22" name="object 22"/>
          <p:cNvGrpSpPr/>
          <p:nvPr/>
        </p:nvGrpSpPr>
        <p:grpSpPr>
          <a:xfrm>
            <a:off x="9443599" y="4813386"/>
            <a:ext cx="906057" cy="906057"/>
            <a:chOff x="15572489" y="7937629"/>
            <a:chExt cx="1494155" cy="1494155"/>
          </a:xfrm>
        </p:grpSpPr>
        <p:sp>
          <p:nvSpPr>
            <p:cNvPr id="23" name="object 23"/>
            <p:cNvSpPr/>
            <p:nvPr/>
          </p:nvSpPr>
          <p:spPr>
            <a:xfrm>
              <a:off x="15572489" y="7937629"/>
              <a:ext cx="1494155" cy="1494155"/>
            </a:xfrm>
            <a:custGeom>
              <a:avLst/>
              <a:gdLst/>
              <a:ahLst/>
              <a:cxnLst/>
              <a:rect l="l" t="t" r="r" b="b"/>
              <a:pathLst>
                <a:path w="1494155" h="1494154">
                  <a:moveTo>
                    <a:pt x="746856" y="0"/>
                  </a:moveTo>
                  <a:lnTo>
                    <a:pt x="699624" y="1469"/>
                  </a:lnTo>
                  <a:lnTo>
                    <a:pt x="653172" y="5819"/>
                  </a:lnTo>
                  <a:lnTo>
                    <a:pt x="607588" y="12962"/>
                  </a:lnTo>
                  <a:lnTo>
                    <a:pt x="562960" y="22810"/>
                  </a:lnTo>
                  <a:lnTo>
                    <a:pt x="519375" y="35276"/>
                  </a:lnTo>
                  <a:lnTo>
                    <a:pt x="476921" y="50273"/>
                  </a:lnTo>
                  <a:lnTo>
                    <a:pt x="435685" y="67712"/>
                  </a:lnTo>
                  <a:lnTo>
                    <a:pt x="395754" y="87507"/>
                  </a:lnTo>
                  <a:lnTo>
                    <a:pt x="357217" y="109571"/>
                  </a:lnTo>
                  <a:lnTo>
                    <a:pt x="320160" y="133814"/>
                  </a:lnTo>
                  <a:lnTo>
                    <a:pt x="284671" y="160151"/>
                  </a:lnTo>
                  <a:lnTo>
                    <a:pt x="250838" y="188493"/>
                  </a:lnTo>
                  <a:lnTo>
                    <a:pt x="218748" y="218753"/>
                  </a:lnTo>
                  <a:lnTo>
                    <a:pt x="188488" y="250844"/>
                  </a:lnTo>
                  <a:lnTo>
                    <a:pt x="160147" y="284678"/>
                  </a:lnTo>
                  <a:lnTo>
                    <a:pt x="133811" y="320167"/>
                  </a:lnTo>
                  <a:lnTo>
                    <a:pt x="109568" y="357224"/>
                  </a:lnTo>
                  <a:lnTo>
                    <a:pt x="87505" y="395762"/>
                  </a:lnTo>
                  <a:lnTo>
                    <a:pt x="67710" y="435693"/>
                  </a:lnTo>
                  <a:lnTo>
                    <a:pt x="50271" y="476930"/>
                  </a:lnTo>
                  <a:lnTo>
                    <a:pt x="35275" y="519385"/>
                  </a:lnTo>
                  <a:lnTo>
                    <a:pt x="22809" y="562970"/>
                  </a:lnTo>
                  <a:lnTo>
                    <a:pt x="12961" y="607598"/>
                  </a:lnTo>
                  <a:lnTo>
                    <a:pt x="5819" y="653182"/>
                  </a:lnTo>
                  <a:lnTo>
                    <a:pt x="1469" y="699634"/>
                  </a:lnTo>
                  <a:lnTo>
                    <a:pt x="0" y="746867"/>
                  </a:lnTo>
                  <a:lnTo>
                    <a:pt x="1469" y="794098"/>
                  </a:lnTo>
                  <a:lnTo>
                    <a:pt x="5819" y="840549"/>
                  </a:lnTo>
                  <a:lnTo>
                    <a:pt x="12961" y="886132"/>
                  </a:lnTo>
                  <a:lnTo>
                    <a:pt x="22809" y="930759"/>
                  </a:lnTo>
                  <a:lnTo>
                    <a:pt x="35275" y="974343"/>
                  </a:lnTo>
                  <a:lnTo>
                    <a:pt x="50271" y="1016797"/>
                  </a:lnTo>
                  <a:lnTo>
                    <a:pt x="67710" y="1058032"/>
                  </a:lnTo>
                  <a:lnTo>
                    <a:pt x="87505" y="1097962"/>
                  </a:lnTo>
                  <a:lnTo>
                    <a:pt x="109568" y="1136499"/>
                  </a:lnTo>
                  <a:lnTo>
                    <a:pt x="133811" y="1173555"/>
                  </a:lnTo>
                  <a:lnTo>
                    <a:pt x="160147" y="1209043"/>
                  </a:lnTo>
                  <a:lnTo>
                    <a:pt x="188488" y="1242876"/>
                  </a:lnTo>
                  <a:lnTo>
                    <a:pt x="218748" y="1274966"/>
                  </a:lnTo>
                  <a:lnTo>
                    <a:pt x="250838" y="1305225"/>
                  </a:lnTo>
                  <a:lnTo>
                    <a:pt x="284671" y="1333567"/>
                  </a:lnTo>
                  <a:lnTo>
                    <a:pt x="320160" y="1359902"/>
                  </a:lnTo>
                  <a:lnTo>
                    <a:pt x="357217" y="1384145"/>
                  </a:lnTo>
                  <a:lnTo>
                    <a:pt x="395754" y="1406208"/>
                  </a:lnTo>
                  <a:lnTo>
                    <a:pt x="435685" y="1426002"/>
                  </a:lnTo>
                  <a:lnTo>
                    <a:pt x="476921" y="1443442"/>
                  </a:lnTo>
                  <a:lnTo>
                    <a:pt x="519375" y="1458438"/>
                  </a:lnTo>
                  <a:lnTo>
                    <a:pt x="562960" y="1470904"/>
                  </a:lnTo>
                  <a:lnTo>
                    <a:pt x="607588" y="1480752"/>
                  </a:lnTo>
                  <a:lnTo>
                    <a:pt x="653172" y="1487894"/>
                  </a:lnTo>
                  <a:lnTo>
                    <a:pt x="699624" y="1492244"/>
                  </a:lnTo>
                  <a:lnTo>
                    <a:pt x="746856" y="1493713"/>
                  </a:lnTo>
                  <a:lnTo>
                    <a:pt x="794089" y="1492244"/>
                  </a:lnTo>
                  <a:lnTo>
                    <a:pt x="840541" y="1487894"/>
                  </a:lnTo>
                  <a:lnTo>
                    <a:pt x="886125" y="1480752"/>
                  </a:lnTo>
                  <a:lnTo>
                    <a:pt x="930753" y="1470904"/>
                  </a:lnTo>
                  <a:lnTo>
                    <a:pt x="974338" y="1458438"/>
                  </a:lnTo>
                  <a:lnTo>
                    <a:pt x="1016792" y="1443442"/>
                  </a:lnTo>
                  <a:lnTo>
                    <a:pt x="1058028" y="1426002"/>
                  </a:lnTo>
                  <a:lnTo>
                    <a:pt x="1097958" y="1406208"/>
                  </a:lnTo>
                  <a:lnTo>
                    <a:pt x="1136496" y="1384145"/>
                  </a:lnTo>
                  <a:lnTo>
                    <a:pt x="1173553" y="1359902"/>
                  </a:lnTo>
                  <a:lnTo>
                    <a:pt x="1209041" y="1333567"/>
                  </a:lnTo>
                  <a:lnTo>
                    <a:pt x="1242874" y="1305225"/>
                  </a:lnTo>
                  <a:lnTo>
                    <a:pt x="1274965" y="1274966"/>
                  </a:lnTo>
                  <a:lnTo>
                    <a:pt x="1305224" y="1242876"/>
                  </a:lnTo>
                  <a:lnTo>
                    <a:pt x="1333566" y="1209043"/>
                  </a:lnTo>
                  <a:lnTo>
                    <a:pt x="1359902" y="1173555"/>
                  </a:lnTo>
                  <a:lnTo>
                    <a:pt x="1384145" y="1136499"/>
                  </a:lnTo>
                  <a:lnTo>
                    <a:pt x="1406208" y="1097962"/>
                  </a:lnTo>
                  <a:lnTo>
                    <a:pt x="1426002" y="1058032"/>
                  </a:lnTo>
                  <a:lnTo>
                    <a:pt x="1443441" y="1016797"/>
                  </a:lnTo>
                  <a:lnTo>
                    <a:pt x="1458438" y="974343"/>
                  </a:lnTo>
                  <a:lnTo>
                    <a:pt x="1470904" y="930759"/>
                  </a:lnTo>
                  <a:lnTo>
                    <a:pt x="1480752" y="886132"/>
                  </a:lnTo>
                  <a:lnTo>
                    <a:pt x="1487894" y="840549"/>
                  </a:lnTo>
                  <a:lnTo>
                    <a:pt x="1492244" y="794098"/>
                  </a:lnTo>
                  <a:lnTo>
                    <a:pt x="1493713" y="746867"/>
                  </a:lnTo>
                  <a:lnTo>
                    <a:pt x="1492244" y="699634"/>
                  </a:lnTo>
                  <a:lnTo>
                    <a:pt x="1487894" y="653182"/>
                  </a:lnTo>
                  <a:lnTo>
                    <a:pt x="1480752" y="607598"/>
                  </a:lnTo>
                  <a:lnTo>
                    <a:pt x="1470904" y="562970"/>
                  </a:lnTo>
                  <a:lnTo>
                    <a:pt x="1458438" y="519385"/>
                  </a:lnTo>
                  <a:lnTo>
                    <a:pt x="1443441" y="476930"/>
                  </a:lnTo>
                  <a:lnTo>
                    <a:pt x="1426002" y="435693"/>
                  </a:lnTo>
                  <a:lnTo>
                    <a:pt x="1406208" y="395762"/>
                  </a:lnTo>
                  <a:lnTo>
                    <a:pt x="1384145" y="357224"/>
                  </a:lnTo>
                  <a:lnTo>
                    <a:pt x="1359902" y="320167"/>
                  </a:lnTo>
                  <a:lnTo>
                    <a:pt x="1333566" y="284678"/>
                  </a:lnTo>
                  <a:lnTo>
                    <a:pt x="1305224" y="250844"/>
                  </a:lnTo>
                  <a:lnTo>
                    <a:pt x="1274965" y="218753"/>
                  </a:lnTo>
                  <a:lnTo>
                    <a:pt x="1242874" y="188493"/>
                  </a:lnTo>
                  <a:lnTo>
                    <a:pt x="1209041" y="160151"/>
                  </a:lnTo>
                  <a:lnTo>
                    <a:pt x="1173553" y="133814"/>
                  </a:lnTo>
                  <a:lnTo>
                    <a:pt x="1136496" y="109571"/>
                  </a:lnTo>
                  <a:lnTo>
                    <a:pt x="1097958" y="87507"/>
                  </a:lnTo>
                  <a:lnTo>
                    <a:pt x="1058028" y="67712"/>
                  </a:lnTo>
                  <a:lnTo>
                    <a:pt x="1016792" y="50273"/>
                  </a:lnTo>
                  <a:lnTo>
                    <a:pt x="974338" y="35276"/>
                  </a:lnTo>
                  <a:lnTo>
                    <a:pt x="930753" y="22810"/>
                  </a:lnTo>
                  <a:lnTo>
                    <a:pt x="886125" y="12962"/>
                  </a:lnTo>
                  <a:lnTo>
                    <a:pt x="840541" y="5819"/>
                  </a:lnTo>
                  <a:lnTo>
                    <a:pt x="794089" y="1469"/>
                  </a:lnTo>
                  <a:lnTo>
                    <a:pt x="746856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/>
            <p:cNvSpPr/>
            <p:nvPr/>
          </p:nvSpPr>
          <p:spPr>
            <a:xfrm>
              <a:off x="16084056" y="8280238"/>
              <a:ext cx="494665" cy="754380"/>
            </a:xfrm>
            <a:custGeom>
              <a:avLst/>
              <a:gdLst/>
              <a:ahLst/>
              <a:cxnLst/>
              <a:rect l="l" t="t" r="r" b="b"/>
              <a:pathLst>
                <a:path w="494665" h="754379">
                  <a:moveTo>
                    <a:pt x="482511" y="136592"/>
                  </a:moveTo>
                  <a:lnTo>
                    <a:pt x="249290" y="136592"/>
                  </a:lnTo>
                  <a:lnTo>
                    <a:pt x="269070" y="137882"/>
                  </a:lnTo>
                  <a:lnTo>
                    <a:pt x="286852" y="141753"/>
                  </a:lnTo>
                  <a:lnTo>
                    <a:pt x="327600" y="168390"/>
                  </a:lnTo>
                  <a:lnTo>
                    <a:pt x="341979" y="211763"/>
                  </a:lnTo>
                  <a:lnTo>
                    <a:pt x="340713" y="227053"/>
                  </a:lnTo>
                  <a:lnTo>
                    <a:pt x="321738" y="265772"/>
                  </a:lnTo>
                  <a:lnTo>
                    <a:pt x="279390" y="302695"/>
                  </a:lnTo>
                  <a:lnTo>
                    <a:pt x="259950" y="316597"/>
                  </a:lnTo>
                  <a:lnTo>
                    <a:pt x="235878" y="334365"/>
                  </a:lnTo>
                  <a:lnTo>
                    <a:pt x="196726" y="368511"/>
                  </a:lnTo>
                  <a:lnTo>
                    <a:pt x="169761" y="402331"/>
                  </a:lnTo>
                  <a:lnTo>
                    <a:pt x="156175" y="444950"/>
                  </a:lnTo>
                  <a:lnTo>
                    <a:pt x="154476" y="470132"/>
                  </a:lnTo>
                  <a:lnTo>
                    <a:pt x="154476" y="507555"/>
                  </a:lnTo>
                  <a:lnTo>
                    <a:pt x="155712" y="510549"/>
                  </a:lnTo>
                  <a:lnTo>
                    <a:pt x="160686" y="515492"/>
                  </a:lnTo>
                  <a:lnTo>
                    <a:pt x="163701" y="516717"/>
                  </a:lnTo>
                  <a:lnTo>
                    <a:pt x="294388" y="516717"/>
                  </a:lnTo>
                  <a:lnTo>
                    <a:pt x="297404" y="515492"/>
                  </a:lnTo>
                  <a:lnTo>
                    <a:pt x="302378" y="510549"/>
                  </a:lnTo>
                  <a:lnTo>
                    <a:pt x="303634" y="507555"/>
                  </a:lnTo>
                  <a:lnTo>
                    <a:pt x="303634" y="479660"/>
                  </a:lnTo>
                  <a:lnTo>
                    <a:pt x="304764" y="466424"/>
                  </a:lnTo>
                  <a:lnTo>
                    <a:pt x="332059" y="423075"/>
                  </a:lnTo>
                  <a:lnTo>
                    <a:pt x="395514" y="375098"/>
                  </a:lnTo>
                  <a:lnTo>
                    <a:pt x="411228" y="363189"/>
                  </a:lnTo>
                  <a:lnTo>
                    <a:pt x="449150" y="329603"/>
                  </a:lnTo>
                  <a:lnTo>
                    <a:pt x="477817" y="286420"/>
                  </a:lnTo>
                  <a:lnTo>
                    <a:pt x="490201" y="249758"/>
                  </a:lnTo>
                  <a:lnTo>
                    <a:pt x="494330" y="206475"/>
                  </a:lnTo>
                  <a:lnTo>
                    <a:pt x="492464" y="176701"/>
                  </a:lnTo>
                  <a:lnTo>
                    <a:pt x="486867" y="148776"/>
                  </a:lnTo>
                  <a:lnTo>
                    <a:pt x="482511" y="136592"/>
                  </a:lnTo>
                  <a:close/>
                </a:path>
                <a:path w="494665" h="754379">
                  <a:moveTo>
                    <a:pt x="252494" y="0"/>
                  </a:moveTo>
                  <a:lnTo>
                    <a:pt x="182304" y="6747"/>
                  </a:lnTo>
                  <a:lnTo>
                    <a:pt x="120917" y="26993"/>
                  </a:lnTo>
                  <a:lnTo>
                    <a:pt x="70178" y="59553"/>
                  </a:lnTo>
                  <a:lnTo>
                    <a:pt x="31957" y="103232"/>
                  </a:lnTo>
                  <a:lnTo>
                    <a:pt x="7987" y="156044"/>
                  </a:lnTo>
                  <a:lnTo>
                    <a:pt x="0" y="216003"/>
                  </a:lnTo>
                  <a:lnTo>
                    <a:pt x="0" y="230129"/>
                  </a:lnTo>
                  <a:lnTo>
                    <a:pt x="1225" y="233123"/>
                  </a:lnTo>
                  <a:lnTo>
                    <a:pt x="6209" y="238076"/>
                  </a:lnTo>
                  <a:lnTo>
                    <a:pt x="9214" y="239301"/>
                  </a:lnTo>
                  <a:lnTo>
                    <a:pt x="12784" y="239301"/>
                  </a:lnTo>
                  <a:lnTo>
                    <a:pt x="137430" y="244589"/>
                  </a:lnTo>
                  <a:lnTo>
                    <a:pt x="145953" y="244589"/>
                  </a:lnTo>
                  <a:lnTo>
                    <a:pt x="150215" y="240715"/>
                  </a:lnTo>
                  <a:lnTo>
                    <a:pt x="150215" y="216003"/>
                  </a:lnTo>
                  <a:lnTo>
                    <a:pt x="151913" y="199325"/>
                  </a:lnTo>
                  <a:lnTo>
                    <a:pt x="177387" y="158822"/>
                  </a:lnTo>
                  <a:lnTo>
                    <a:pt x="228021" y="137981"/>
                  </a:lnTo>
                  <a:lnTo>
                    <a:pt x="249290" y="136592"/>
                  </a:lnTo>
                  <a:lnTo>
                    <a:pt x="482511" y="136592"/>
                  </a:lnTo>
                  <a:lnTo>
                    <a:pt x="477544" y="122699"/>
                  </a:lnTo>
                  <a:lnTo>
                    <a:pt x="448014" y="76467"/>
                  </a:lnTo>
                  <a:lnTo>
                    <a:pt x="405666" y="40204"/>
                  </a:lnTo>
                  <a:lnTo>
                    <a:pt x="351265" y="14590"/>
                  </a:lnTo>
                  <a:lnTo>
                    <a:pt x="287614" y="1621"/>
                  </a:lnTo>
                  <a:lnTo>
                    <a:pt x="252494" y="0"/>
                  </a:lnTo>
                  <a:close/>
                </a:path>
                <a:path w="494665" h="754379">
                  <a:moveTo>
                    <a:pt x="224788" y="587657"/>
                  </a:moveTo>
                  <a:lnTo>
                    <a:pt x="176645" y="600768"/>
                  </a:lnTo>
                  <a:lnTo>
                    <a:pt x="146483" y="637434"/>
                  </a:lnTo>
                  <a:lnTo>
                    <a:pt x="140623" y="670251"/>
                  </a:lnTo>
                  <a:lnTo>
                    <a:pt x="142122" y="687495"/>
                  </a:lnTo>
                  <a:lnTo>
                    <a:pt x="164602" y="730072"/>
                  </a:lnTo>
                  <a:lnTo>
                    <a:pt x="207445" y="752413"/>
                  </a:lnTo>
                  <a:lnTo>
                    <a:pt x="224788" y="753903"/>
                  </a:lnTo>
                  <a:lnTo>
                    <a:pt x="242099" y="752413"/>
                  </a:lnTo>
                  <a:lnTo>
                    <a:pt x="284452" y="730072"/>
                  </a:lnTo>
                  <a:lnTo>
                    <a:pt x="306428" y="687495"/>
                  </a:lnTo>
                  <a:lnTo>
                    <a:pt x="307896" y="670251"/>
                  </a:lnTo>
                  <a:lnTo>
                    <a:pt x="306463" y="652619"/>
                  </a:lnTo>
                  <a:lnTo>
                    <a:pt x="284986" y="610421"/>
                  </a:lnTo>
                  <a:lnTo>
                    <a:pt x="242533" y="589082"/>
                  </a:lnTo>
                  <a:lnTo>
                    <a:pt x="224788" y="587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5" name="object 25"/>
          <p:cNvSpPr/>
          <p:nvPr/>
        </p:nvSpPr>
        <p:spPr>
          <a:xfrm>
            <a:off x="5105626" y="5070929"/>
            <a:ext cx="402392" cy="402007"/>
          </a:xfrm>
          <a:custGeom>
            <a:avLst/>
            <a:gdLst/>
            <a:ahLst/>
            <a:cxnLst/>
            <a:rect l="l" t="t" r="r" b="b"/>
            <a:pathLst>
              <a:path w="663575" h="662940">
                <a:moveTo>
                  <a:pt x="331771" y="0"/>
                </a:moveTo>
                <a:lnTo>
                  <a:pt x="282729" y="3810"/>
                </a:lnTo>
                <a:lnTo>
                  <a:pt x="235921" y="13970"/>
                </a:lnTo>
                <a:lnTo>
                  <a:pt x="191862" y="30480"/>
                </a:lnTo>
                <a:lnTo>
                  <a:pt x="151064" y="53340"/>
                </a:lnTo>
                <a:lnTo>
                  <a:pt x="114040" y="81280"/>
                </a:lnTo>
                <a:lnTo>
                  <a:pt x="81305" y="114300"/>
                </a:lnTo>
                <a:lnTo>
                  <a:pt x="53370" y="151130"/>
                </a:lnTo>
                <a:lnTo>
                  <a:pt x="30750" y="191770"/>
                </a:lnTo>
                <a:lnTo>
                  <a:pt x="13957" y="236220"/>
                </a:lnTo>
                <a:lnTo>
                  <a:pt x="3505" y="283210"/>
                </a:lnTo>
                <a:lnTo>
                  <a:pt x="2" y="330200"/>
                </a:lnTo>
                <a:lnTo>
                  <a:pt x="0" y="332740"/>
                </a:lnTo>
                <a:lnTo>
                  <a:pt x="3505" y="381000"/>
                </a:lnTo>
                <a:lnTo>
                  <a:pt x="13957" y="427990"/>
                </a:lnTo>
                <a:lnTo>
                  <a:pt x="30750" y="471170"/>
                </a:lnTo>
                <a:lnTo>
                  <a:pt x="53370" y="511810"/>
                </a:lnTo>
                <a:lnTo>
                  <a:pt x="81305" y="549910"/>
                </a:lnTo>
                <a:lnTo>
                  <a:pt x="114040" y="581660"/>
                </a:lnTo>
                <a:lnTo>
                  <a:pt x="151064" y="609600"/>
                </a:lnTo>
                <a:lnTo>
                  <a:pt x="191862" y="632460"/>
                </a:lnTo>
                <a:lnTo>
                  <a:pt x="235921" y="648970"/>
                </a:lnTo>
                <a:lnTo>
                  <a:pt x="282729" y="660400"/>
                </a:lnTo>
                <a:lnTo>
                  <a:pt x="331771" y="662940"/>
                </a:lnTo>
                <a:lnTo>
                  <a:pt x="380806" y="660400"/>
                </a:lnTo>
                <a:lnTo>
                  <a:pt x="427608" y="648970"/>
                </a:lnTo>
                <a:lnTo>
                  <a:pt x="471664" y="632460"/>
                </a:lnTo>
                <a:lnTo>
                  <a:pt x="512459" y="609600"/>
                </a:lnTo>
                <a:lnTo>
                  <a:pt x="515825" y="607060"/>
                </a:lnTo>
                <a:lnTo>
                  <a:pt x="210906" y="607060"/>
                </a:lnTo>
                <a:lnTo>
                  <a:pt x="200519" y="601980"/>
                </a:lnTo>
                <a:lnTo>
                  <a:pt x="195451" y="599440"/>
                </a:lnTo>
                <a:lnTo>
                  <a:pt x="195729" y="595630"/>
                </a:lnTo>
                <a:lnTo>
                  <a:pt x="198163" y="590550"/>
                </a:lnTo>
                <a:lnTo>
                  <a:pt x="202160" y="584200"/>
                </a:lnTo>
                <a:lnTo>
                  <a:pt x="207126" y="576580"/>
                </a:lnTo>
                <a:lnTo>
                  <a:pt x="209145" y="568960"/>
                </a:lnTo>
                <a:lnTo>
                  <a:pt x="206541" y="560070"/>
                </a:lnTo>
                <a:lnTo>
                  <a:pt x="203688" y="543560"/>
                </a:lnTo>
                <a:lnTo>
                  <a:pt x="204959" y="518160"/>
                </a:lnTo>
                <a:lnTo>
                  <a:pt x="205671" y="513080"/>
                </a:lnTo>
                <a:lnTo>
                  <a:pt x="206613" y="509270"/>
                </a:lnTo>
                <a:lnTo>
                  <a:pt x="207639" y="506730"/>
                </a:lnTo>
                <a:lnTo>
                  <a:pt x="214839" y="505460"/>
                </a:lnTo>
                <a:lnTo>
                  <a:pt x="219567" y="502920"/>
                </a:lnTo>
                <a:lnTo>
                  <a:pt x="219459" y="497840"/>
                </a:lnTo>
                <a:lnTo>
                  <a:pt x="212152" y="488950"/>
                </a:lnTo>
                <a:lnTo>
                  <a:pt x="194379" y="468630"/>
                </a:lnTo>
                <a:lnTo>
                  <a:pt x="174385" y="468630"/>
                </a:lnTo>
                <a:lnTo>
                  <a:pt x="165923" y="466090"/>
                </a:lnTo>
                <a:lnTo>
                  <a:pt x="152489" y="459740"/>
                </a:lnTo>
                <a:lnTo>
                  <a:pt x="146551" y="452120"/>
                </a:lnTo>
                <a:lnTo>
                  <a:pt x="146547" y="443230"/>
                </a:lnTo>
                <a:lnTo>
                  <a:pt x="150918" y="430530"/>
                </a:lnTo>
                <a:lnTo>
                  <a:pt x="150412" y="407670"/>
                </a:lnTo>
                <a:lnTo>
                  <a:pt x="155057" y="397510"/>
                </a:lnTo>
                <a:lnTo>
                  <a:pt x="161779" y="389890"/>
                </a:lnTo>
                <a:lnTo>
                  <a:pt x="167504" y="377190"/>
                </a:lnTo>
                <a:lnTo>
                  <a:pt x="171104" y="367030"/>
                </a:lnTo>
                <a:lnTo>
                  <a:pt x="176834" y="358140"/>
                </a:lnTo>
                <a:lnTo>
                  <a:pt x="180319" y="354330"/>
                </a:lnTo>
                <a:lnTo>
                  <a:pt x="173732" y="354330"/>
                </a:lnTo>
                <a:lnTo>
                  <a:pt x="168625" y="351790"/>
                </a:lnTo>
                <a:lnTo>
                  <a:pt x="162418" y="346710"/>
                </a:lnTo>
                <a:lnTo>
                  <a:pt x="155429" y="342900"/>
                </a:lnTo>
                <a:lnTo>
                  <a:pt x="148773" y="339090"/>
                </a:lnTo>
                <a:lnTo>
                  <a:pt x="143568" y="332740"/>
                </a:lnTo>
                <a:lnTo>
                  <a:pt x="139931" y="327660"/>
                </a:lnTo>
                <a:lnTo>
                  <a:pt x="132615" y="327660"/>
                </a:lnTo>
                <a:lnTo>
                  <a:pt x="96805" y="294640"/>
                </a:lnTo>
                <a:lnTo>
                  <a:pt x="85172" y="289560"/>
                </a:lnTo>
                <a:lnTo>
                  <a:pt x="80516" y="284480"/>
                </a:lnTo>
                <a:lnTo>
                  <a:pt x="77566" y="276860"/>
                </a:lnTo>
                <a:lnTo>
                  <a:pt x="76494" y="269240"/>
                </a:lnTo>
                <a:lnTo>
                  <a:pt x="77476" y="260350"/>
                </a:lnTo>
                <a:lnTo>
                  <a:pt x="79748" y="251460"/>
                </a:lnTo>
                <a:lnTo>
                  <a:pt x="79476" y="246380"/>
                </a:lnTo>
                <a:lnTo>
                  <a:pt x="69696" y="246380"/>
                </a:lnTo>
                <a:lnTo>
                  <a:pt x="62669" y="242570"/>
                </a:lnTo>
                <a:lnTo>
                  <a:pt x="61654" y="231140"/>
                </a:lnTo>
                <a:lnTo>
                  <a:pt x="63576" y="219710"/>
                </a:lnTo>
                <a:lnTo>
                  <a:pt x="80408" y="173990"/>
                </a:lnTo>
                <a:lnTo>
                  <a:pt x="88101" y="166370"/>
                </a:lnTo>
                <a:lnTo>
                  <a:pt x="89785" y="166370"/>
                </a:lnTo>
                <a:lnTo>
                  <a:pt x="91793" y="165100"/>
                </a:lnTo>
                <a:lnTo>
                  <a:pt x="95695" y="157480"/>
                </a:lnTo>
                <a:lnTo>
                  <a:pt x="104254" y="148590"/>
                </a:lnTo>
                <a:lnTo>
                  <a:pt x="117330" y="137160"/>
                </a:lnTo>
                <a:lnTo>
                  <a:pt x="128605" y="124460"/>
                </a:lnTo>
                <a:lnTo>
                  <a:pt x="153626" y="88900"/>
                </a:lnTo>
                <a:lnTo>
                  <a:pt x="202116" y="59690"/>
                </a:lnTo>
                <a:lnTo>
                  <a:pt x="228455" y="49530"/>
                </a:lnTo>
                <a:lnTo>
                  <a:pt x="505660" y="49530"/>
                </a:lnTo>
                <a:lnTo>
                  <a:pt x="471664" y="30480"/>
                </a:lnTo>
                <a:lnTo>
                  <a:pt x="427608" y="13970"/>
                </a:lnTo>
                <a:lnTo>
                  <a:pt x="380806" y="3810"/>
                </a:lnTo>
                <a:lnTo>
                  <a:pt x="331771" y="0"/>
                </a:lnTo>
                <a:close/>
              </a:path>
              <a:path w="663575" h="662940">
                <a:moveTo>
                  <a:pt x="324986" y="447040"/>
                </a:moveTo>
                <a:lnTo>
                  <a:pt x="319960" y="452120"/>
                </a:lnTo>
                <a:lnTo>
                  <a:pt x="315227" y="472440"/>
                </a:lnTo>
                <a:lnTo>
                  <a:pt x="314788" y="474980"/>
                </a:lnTo>
                <a:lnTo>
                  <a:pt x="307085" y="487680"/>
                </a:lnTo>
                <a:lnTo>
                  <a:pt x="297936" y="492760"/>
                </a:lnTo>
                <a:lnTo>
                  <a:pt x="289433" y="494030"/>
                </a:lnTo>
                <a:lnTo>
                  <a:pt x="283668" y="495300"/>
                </a:lnTo>
                <a:lnTo>
                  <a:pt x="280477" y="504190"/>
                </a:lnTo>
                <a:lnTo>
                  <a:pt x="277942" y="519430"/>
                </a:lnTo>
                <a:lnTo>
                  <a:pt x="274514" y="534670"/>
                </a:lnTo>
                <a:lnTo>
                  <a:pt x="268643" y="543560"/>
                </a:lnTo>
                <a:lnTo>
                  <a:pt x="259872" y="551180"/>
                </a:lnTo>
                <a:lnTo>
                  <a:pt x="249685" y="563880"/>
                </a:lnTo>
                <a:lnTo>
                  <a:pt x="239514" y="577850"/>
                </a:lnTo>
                <a:lnTo>
                  <a:pt x="230790" y="591820"/>
                </a:lnTo>
                <a:lnTo>
                  <a:pt x="223965" y="599440"/>
                </a:lnTo>
                <a:lnTo>
                  <a:pt x="218504" y="601980"/>
                </a:lnTo>
                <a:lnTo>
                  <a:pt x="214403" y="603250"/>
                </a:lnTo>
                <a:lnTo>
                  <a:pt x="211660" y="605790"/>
                </a:lnTo>
                <a:lnTo>
                  <a:pt x="211440" y="605790"/>
                </a:lnTo>
                <a:lnTo>
                  <a:pt x="211189" y="607060"/>
                </a:lnTo>
                <a:lnTo>
                  <a:pt x="515825" y="607060"/>
                </a:lnTo>
                <a:lnTo>
                  <a:pt x="547798" y="582930"/>
                </a:lnTo>
                <a:lnTo>
                  <a:pt x="496698" y="582930"/>
                </a:lnTo>
                <a:lnTo>
                  <a:pt x="495421" y="581660"/>
                </a:lnTo>
                <a:lnTo>
                  <a:pt x="494227" y="581660"/>
                </a:lnTo>
                <a:lnTo>
                  <a:pt x="490174" y="577850"/>
                </a:lnTo>
                <a:lnTo>
                  <a:pt x="489740" y="571500"/>
                </a:lnTo>
                <a:lnTo>
                  <a:pt x="491812" y="566420"/>
                </a:lnTo>
                <a:lnTo>
                  <a:pt x="495274" y="558800"/>
                </a:lnTo>
                <a:lnTo>
                  <a:pt x="496964" y="551180"/>
                </a:lnTo>
                <a:lnTo>
                  <a:pt x="496052" y="541020"/>
                </a:lnTo>
                <a:lnTo>
                  <a:pt x="494924" y="532130"/>
                </a:lnTo>
                <a:lnTo>
                  <a:pt x="495965" y="524510"/>
                </a:lnTo>
                <a:lnTo>
                  <a:pt x="499882" y="516890"/>
                </a:lnTo>
                <a:lnTo>
                  <a:pt x="507798" y="510540"/>
                </a:lnTo>
                <a:lnTo>
                  <a:pt x="501798" y="509270"/>
                </a:lnTo>
                <a:lnTo>
                  <a:pt x="507368" y="500380"/>
                </a:lnTo>
                <a:lnTo>
                  <a:pt x="509945" y="486410"/>
                </a:lnTo>
                <a:lnTo>
                  <a:pt x="510752" y="464820"/>
                </a:lnTo>
                <a:lnTo>
                  <a:pt x="511505" y="452120"/>
                </a:lnTo>
                <a:lnTo>
                  <a:pt x="326965" y="452120"/>
                </a:lnTo>
                <a:lnTo>
                  <a:pt x="324986" y="447040"/>
                </a:lnTo>
                <a:close/>
              </a:path>
              <a:path w="663575" h="662940">
                <a:moveTo>
                  <a:pt x="663331" y="327660"/>
                </a:moveTo>
                <a:lnTo>
                  <a:pt x="632967" y="327660"/>
                </a:lnTo>
                <a:lnTo>
                  <a:pt x="632866" y="332740"/>
                </a:lnTo>
                <a:lnTo>
                  <a:pt x="629029" y="381000"/>
                </a:lnTo>
                <a:lnTo>
                  <a:pt x="617630" y="426720"/>
                </a:lnTo>
                <a:lnTo>
                  <a:pt x="599389" y="469900"/>
                </a:lnTo>
                <a:lnTo>
                  <a:pt x="574927" y="509270"/>
                </a:lnTo>
                <a:lnTo>
                  <a:pt x="544864" y="544830"/>
                </a:lnTo>
                <a:lnTo>
                  <a:pt x="510524" y="574040"/>
                </a:lnTo>
                <a:lnTo>
                  <a:pt x="498101" y="582930"/>
                </a:lnTo>
                <a:lnTo>
                  <a:pt x="547798" y="582930"/>
                </a:lnTo>
                <a:lnTo>
                  <a:pt x="582216" y="549910"/>
                </a:lnTo>
                <a:lnTo>
                  <a:pt x="610150" y="511810"/>
                </a:lnTo>
                <a:lnTo>
                  <a:pt x="632771" y="471170"/>
                </a:lnTo>
                <a:lnTo>
                  <a:pt x="649564" y="427990"/>
                </a:lnTo>
                <a:lnTo>
                  <a:pt x="660017" y="381000"/>
                </a:lnTo>
                <a:lnTo>
                  <a:pt x="663523" y="332740"/>
                </a:lnTo>
                <a:lnTo>
                  <a:pt x="663520" y="330200"/>
                </a:lnTo>
                <a:lnTo>
                  <a:pt x="663331" y="327660"/>
                </a:lnTo>
                <a:close/>
              </a:path>
              <a:path w="663575" h="662940">
                <a:moveTo>
                  <a:pt x="182830" y="464820"/>
                </a:moveTo>
                <a:lnTo>
                  <a:pt x="174385" y="468630"/>
                </a:lnTo>
                <a:lnTo>
                  <a:pt x="194379" y="468630"/>
                </a:lnTo>
                <a:lnTo>
                  <a:pt x="182830" y="464820"/>
                </a:lnTo>
                <a:close/>
              </a:path>
              <a:path w="663575" h="662940">
                <a:moveTo>
                  <a:pt x="407184" y="382270"/>
                </a:moveTo>
                <a:lnTo>
                  <a:pt x="288372" y="382270"/>
                </a:lnTo>
                <a:lnTo>
                  <a:pt x="293417" y="384810"/>
                </a:lnTo>
                <a:lnTo>
                  <a:pt x="295868" y="388620"/>
                </a:lnTo>
                <a:lnTo>
                  <a:pt x="297338" y="393700"/>
                </a:lnTo>
                <a:lnTo>
                  <a:pt x="301015" y="396240"/>
                </a:lnTo>
                <a:lnTo>
                  <a:pt x="310086" y="398780"/>
                </a:lnTo>
                <a:lnTo>
                  <a:pt x="316639" y="401320"/>
                </a:lnTo>
                <a:lnTo>
                  <a:pt x="325736" y="407670"/>
                </a:lnTo>
                <a:lnTo>
                  <a:pt x="333815" y="414020"/>
                </a:lnTo>
                <a:lnTo>
                  <a:pt x="337311" y="416560"/>
                </a:lnTo>
                <a:lnTo>
                  <a:pt x="326965" y="452120"/>
                </a:lnTo>
                <a:lnTo>
                  <a:pt x="511505" y="452120"/>
                </a:lnTo>
                <a:lnTo>
                  <a:pt x="512032" y="443230"/>
                </a:lnTo>
                <a:lnTo>
                  <a:pt x="516028" y="431800"/>
                </a:lnTo>
                <a:lnTo>
                  <a:pt x="520176" y="424180"/>
                </a:lnTo>
                <a:lnTo>
                  <a:pt x="520219" y="414020"/>
                </a:lnTo>
                <a:lnTo>
                  <a:pt x="517494" y="407670"/>
                </a:lnTo>
                <a:lnTo>
                  <a:pt x="441307" y="407670"/>
                </a:lnTo>
                <a:lnTo>
                  <a:pt x="433632" y="402590"/>
                </a:lnTo>
                <a:lnTo>
                  <a:pt x="424874" y="396240"/>
                </a:lnTo>
                <a:lnTo>
                  <a:pt x="416559" y="392430"/>
                </a:lnTo>
                <a:lnTo>
                  <a:pt x="408677" y="386080"/>
                </a:lnTo>
                <a:lnTo>
                  <a:pt x="407184" y="382270"/>
                </a:lnTo>
                <a:close/>
              </a:path>
              <a:path w="663575" h="662940">
                <a:moveTo>
                  <a:pt x="497056" y="393700"/>
                </a:moveTo>
                <a:lnTo>
                  <a:pt x="490589" y="396240"/>
                </a:lnTo>
                <a:lnTo>
                  <a:pt x="481442" y="400050"/>
                </a:lnTo>
                <a:lnTo>
                  <a:pt x="466976" y="405130"/>
                </a:lnTo>
                <a:lnTo>
                  <a:pt x="453010" y="407670"/>
                </a:lnTo>
                <a:lnTo>
                  <a:pt x="517494" y="407670"/>
                </a:lnTo>
                <a:lnTo>
                  <a:pt x="515860" y="403860"/>
                </a:lnTo>
                <a:lnTo>
                  <a:pt x="506803" y="396240"/>
                </a:lnTo>
                <a:lnTo>
                  <a:pt x="502055" y="394970"/>
                </a:lnTo>
                <a:lnTo>
                  <a:pt x="497056" y="393700"/>
                </a:lnTo>
                <a:close/>
              </a:path>
              <a:path w="663575" h="662940">
                <a:moveTo>
                  <a:pt x="399125" y="331470"/>
                </a:moveTo>
                <a:lnTo>
                  <a:pt x="199974" y="331470"/>
                </a:lnTo>
                <a:lnTo>
                  <a:pt x="205372" y="335280"/>
                </a:lnTo>
                <a:lnTo>
                  <a:pt x="206794" y="341630"/>
                </a:lnTo>
                <a:lnTo>
                  <a:pt x="206845" y="347980"/>
                </a:lnTo>
                <a:lnTo>
                  <a:pt x="208131" y="353060"/>
                </a:lnTo>
                <a:lnTo>
                  <a:pt x="224387" y="353060"/>
                </a:lnTo>
                <a:lnTo>
                  <a:pt x="239272" y="356870"/>
                </a:lnTo>
                <a:lnTo>
                  <a:pt x="247998" y="358140"/>
                </a:lnTo>
                <a:lnTo>
                  <a:pt x="253966" y="360680"/>
                </a:lnTo>
                <a:lnTo>
                  <a:pt x="253774" y="364490"/>
                </a:lnTo>
                <a:lnTo>
                  <a:pt x="240515" y="370840"/>
                </a:lnTo>
                <a:lnTo>
                  <a:pt x="235523" y="378460"/>
                </a:lnTo>
                <a:lnTo>
                  <a:pt x="236272" y="384810"/>
                </a:lnTo>
                <a:lnTo>
                  <a:pt x="240235" y="388620"/>
                </a:lnTo>
                <a:lnTo>
                  <a:pt x="249152" y="388620"/>
                </a:lnTo>
                <a:lnTo>
                  <a:pt x="255851" y="384810"/>
                </a:lnTo>
                <a:lnTo>
                  <a:pt x="261496" y="381000"/>
                </a:lnTo>
                <a:lnTo>
                  <a:pt x="406687" y="381000"/>
                </a:lnTo>
                <a:lnTo>
                  <a:pt x="401214" y="367030"/>
                </a:lnTo>
                <a:lnTo>
                  <a:pt x="396727" y="339090"/>
                </a:lnTo>
                <a:lnTo>
                  <a:pt x="399125" y="331470"/>
                </a:lnTo>
                <a:close/>
              </a:path>
              <a:path w="663575" h="662940">
                <a:moveTo>
                  <a:pt x="406687" y="381000"/>
                </a:moveTo>
                <a:lnTo>
                  <a:pt x="267250" y="381000"/>
                </a:lnTo>
                <a:lnTo>
                  <a:pt x="275480" y="383540"/>
                </a:lnTo>
                <a:lnTo>
                  <a:pt x="282458" y="383540"/>
                </a:lnTo>
                <a:lnTo>
                  <a:pt x="288372" y="382270"/>
                </a:lnTo>
                <a:lnTo>
                  <a:pt x="407184" y="382270"/>
                </a:lnTo>
                <a:lnTo>
                  <a:pt x="406687" y="381000"/>
                </a:lnTo>
                <a:close/>
              </a:path>
              <a:path w="663575" h="662940">
                <a:moveTo>
                  <a:pt x="189429" y="345440"/>
                </a:moveTo>
                <a:lnTo>
                  <a:pt x="175096" y="345440"/>
                </a:lnTo>
                <a:lnTo>
                  <a:pt x="178163" y="347980"/>
                </a:lnTo>
                <a:lnTo>
                  <a:pt x="177310" y="351790"/>
                </a:lnTo>
                <a:lnTo>
                  <a:pt x="173732" y="354330"/>
                </a:lnTo>
                <a:lnTo>
                  <a:pt x="180319" y="354330"/>
                </a:lnTo>
                <a:lnTo>
                  <a:pt x="183804" y="350520"/>
                </a:lnTo>
                <a:lnTo>
                  <a:pt x="189429" y="345440"/>
                </a:lnTo>
                <a:close/>
              </a:path>
              <a:path w="663575" h="662940">
                <a:moveTo>
                  <a:pt x="180940" y="264160"/>
                </a:moveTo>
                <a:lnTo>
                  <a:pt x="145590" y="290830"/>
                </a:lnTo>
                <a:lnTo>
                  <a:pt x="142488" y="302260"/>
                </a:lnTo>
                <a:lnTo>
                  <a:pt x="143091" y="313690"/>
                </a:lnTo>
                <a:lnTo>
                  <a:pt x="150583" y="326390"/>
                </a:lnTo>
                <a:lnTo>
                  <a:pt x="161777" y="337820"/>
                </a:lnTo>
                <a:lnTo>
                  <a:pt x="168897" y="345440"/>
                </a:lnTo>
                <a:lnTo>
                  <a:pt x="170237" y="347980"/>
                </a:lnTo>
                <a:lnTo>
                  <a:pt x="175096" y="345440"/>
                </a:lnTo>
                <a:lnTo>
                  <a:pt x="189429" y="345440"/>
                </a:lnTo>
                <a:lnTo>
                  <a:pt x="195053" y="340360"/>
                </a:lnTo>
                <a:lnTo>
                  <a:pt x="191346" y="332740"/>
                </a:lnTo>
                <a:lnTo>
                  <a:pt x="199974" y="331470"/>
                </a:lnTo>
                <a:lnTo>
                  <a:pt x="399125" y="331470"/>
                </a:lnTo>
                <a:lnTo>
                  <a:pt x="401522" y="323850"/>
                </a:lnTo>
                <a:lnTo>
                  <a:pt x="409409" y="313690"/>
                </a:lnTo>
                <a:lnTo>
                  <a:pt x="411586" y="307340"/>
                </a:lnTo>
                <a:lnTo>
                  <a:pt x="240988" y="307340"/>
                </a:lnTo>
                <a:lnTo>
                  <a:pt x="234880" y="306070"/>
                </a:lnTo>
                <a:lnTo>
                  <a:pt x="228686" y="302260"/>
                </a:lnTo>
                <a:lnTo>
                  <a:pt x="223296" y="298450"/>
                </a:lnTo>
                <a:lnTo>
                  <a:pt x="224891" y="289560"/>
                </a:lnTo>
                <a:lnTo>
                  <a:pt x="227698" y="280670"/>
                </a:lnTo>
                <a:lnTo>
                  <a:pt x="227347" y="279400"/>
                </a:lnTo>
                <a:lnTo>
                  <a:pt x="200163" y="279400"/>
                </a:lnTo>
                <a:lnTo>
                  <a:pt x="192331" y="276860"/>
                </a:lnTo>
                <a:lnTo>
                  <a:pt x="194289" y="270510"/>
                </a:lnTo>
                <a:lnTo>
                  <a:pt x="188886" y="265430"/>
                </a:lnTo>
                <a:lnTo>
                  <a:pt x="180940" y="264160"/>
                </a:lnTo>
                <a:close/>
              </a:path>
              <a:path w="663575" h="662940">
                <a:moveTo>
                  <a:pt x="616970" y="259080"/>
                </a:moveTo>
                <a:lnTo>
                  <a:pt x="588423" y="259080"/>
                </a:lnTo>
                <a:lnTo>
                  <a:pt x="594890" y="262890"/>
                </a:lnTo>
                <a:lnTo>
                  <a:pt x="594990" y="267970"/>
                </a:lnTo>
                <a:lnTo>
                  <a:pt x="592901" y="273050"/>
                </a:lnTo>
                <a:lnTo>
                  <a:pt x="592800" y="276860"/>
                </a:lnTo>
                <a:lnTo>
                  <a:pt x="594191" y="281940"/>
                </a:lnTo>
                <a:lnTo>
                  <a:pt x="594634" y="292100"/>
                </a:lnTo>
                <a:lnTo>
                  <a:pt x="595346" y="299720"/>
                </a:lnTo>
                <a:lnTo>
                  <a:pt x="597543" y="304800"/>
                </a:lnTo>
                <a:lnTo>
                  <a:pt x="601973" y="306070"/>
                </a:lnTo>
                <a:lnTo>
                  <a:pt x="613292" y="313690"/>
                </a:lnTo>
                <a:lnTo>
                  <a:pt x="614841" y="330200"/>
                </a:lnTo>
                <a:lnTo>
                  <a:pt x="617155" y="332740"/>
                </a:lnTo>
                <a:lnTo>
                  <a:pt x="618716" y="335280"/>
                </a:lnTo>
                <a:lnTo>
                  <a:pt x="627061" y="327660"/>
                </a:lnTo>
                <a:lnTo>
                  <a:pt x="663331" y="327660"/>
                </a:lnTo>
                <a:lnTo>
                  <a:pt x="660017" y="283210"/>
                </a:lnTo>
                <a:lnTo>
                  <a:pt x="659169" y="279400"/>
                </a:lnTo>
                <a:lnTo>
                  <a:pt x="628422" y="279400"/>
                </a:lnTo>
                <a:lnTo>
                  <a:pt x="622656" y="269240"/>
                </a:lnTo>
                <a:lnTo>
                  <a:pt x="616970" y="259080"/>
                </a:lnTo>
                <a:close/>
              </a:path>
              <a:path w="663575" h="662940">
                <a:moveTo>
                  <a:pt x="137463" y="322580"/>
                </a:moveTo>
                <a:lnTo>
                  <a:pt x="132615" y="327660"/>
                </a:lnTo>
                <a:lnTo>
                  <a:pt x="139013" y="327660"/>
                </a:lnTo>
                <a:lnTo>
                  <a:pt x="138221" y="325425"/>
                </a:lnTo>
                <a:lnTo>
                  <a:pt x="138238" y="325120"/>
                </a:lnTo>
                <a:lnTo>
                  <a:pt x="137463" y="322580"/>
                </a:lnTo>
                <a:close/>
              </a:path>
              <a:path w="663575" h="662940">
                <a:moveTo>
                  <a:pt x="138112" y="325120"/>
                </a:moveTo>
                <a:lnTo>
                  <a:pt x="139013" y="327660"/>
                </a:lnTo>
                <a:lnTo>
                  <a:pt x="138331" y="325425"/>
                </a:lnTo>
                <a:lnTo>
                  <a:pt x="138112" y="325120"/>
                </a:lnTo>
                <a:close/>
              </a:path>
              <a:path w="663575" h="662940">
                <a:moveTo>
                  <a:pt x="138331" y="325425"/>
                </a:moveTo>
                <a:lnTo>
                  <a:pt x="139013" y="327660"/>
                </a:lnTo>
                <a:lnTo>
                  <a:pt x="139931" y="327660"/>
                </a:lnTo>
                <a:lnTo>
                  <a:pt x="138331" y="325425"/>
                </a:lnTo>
                <a:close/>
              </a:path>
              <a:path w="663575" h="662940">
                <a:moveTo>
                  <a:pt x="138238" y="325120"/>
                </a:moveTo>
                <a:lnTo>
                  <a:pt x="138331" y="325425"/>
                </a:lnTo>
                <a:lnTo>
                  <a:pt x="138238" y="325120"/>
                </a:lnTo>
                <a:close/>
              </a:path>
              <a:path w="663575" h="662940">
                <a:moveTo>
                  <a:pt x="325308" y="160020"/>
                </a:moveTo>
                <a:lnTo>
                  <a:pt x="317128" y="160020"/>
                </a:lnTo>
                <a:lnTo>
                  <a:pt x="308254" y="161290"/>
                </a:lnTo>
                <a:lnTo>
                  <a:pt x="301309" y="166370"/>
                </a:lnTo>
                <a:lnTo>
                  <a:pt x="302666" y="175260"/>
                </a:lnTo>
                <a:lnTo>
                  <a:pt x="304783" y="186690"/>
                </a:lnTo>
                <a:lnTo>
                  <a:pt x="300118" y="196850"/>
                </a:lnTo>
                <a:lnTo>
                  <a:pt x="296003" y="200660"/>
                </a:lnTo>
                <a:lnTo>
                  <a:pt x="289836" y="200660"/>
                </a:lnTo>
                <a:lnTo>
                  <a:pt x="285385" y="213360"/>
                </a:lnTo>
                <a:lnTo>
                  <a:pt x="280631" y="223520"/>
                </a:lnTo>
                <a:lnTo>
                  <a:pt x="274210" y="233680"/>
                </a:lnTo>
                <a:lnTo>
                  <a:pt x="267825" y="242570"/>
                </a:lnTo>
                <a:lnTo>
                  <a:pt x="263177" y="250190"/>
                </a:lnTo>
                <a:lnTo>
                  <a:pt x="258917" y="252730"/>
                </a:lnTo>
                <a:lnTo>
                  <a:pt x="253663" y="254000"/>
                </a:lnTo>
                <a:lnTo>
                  <a:pt x="249207" y="257810"/>
                </a:lnTo>
                <a:lnTo>
                  <a:pt x="247345" y="269240"/>
                </a:lnTo>
                <a:lnTo>
                  <a:pt x="245609" y="298450"/>
                </a:lnTo>
                <a:lnTo>
                  <a:pt x="240988" y="307340"/>
                </a:lnTo>
                <a:lnTo>
                  <a:pt x="411586" y="307340"/>
                </a:lnTo>
                <a:lnTo>
                  <a:pt x="414198" y="299720"/>
                </a:lnTo>
                <a:lnTo>
                  <a:pt x="420535" y="279400"/>
                </a:lnTo>
                <a:lnTo>
                  <a:pt x="434518" y="261620"/>
                </a:lnTo>
                <a:lnTo>
                  <a:pt x="452187" y="248920"/>
                </a:lnTo>
                <a:lnTo>
                  <a:pt x="469579" y="245110"/>
                </a:lnTo>
                <a:lnTo>
                  <a:pt x="484025" y="245110"/>
                </a:lnTo>
                <a:lnTo>
                  <a:pt x="504749" y="241300"/>
                </a:lnTo>
                <a:lnTo>
                  <a:pt x="605350" y="241300"/>
                </a:lnTo>
                <a:lnTo>
                  <a:pt x="605522" y="234950"/>
                </a:lnTo>
                <a:lnTo>
                  <a:pt x="582030" y="234950"/>
                </a:lnTo>
                <a:lnTo>
                  <a:pt x="570858" y="233680"/>
                </a:lnTo>
                <a:lnTo>
                  <a:pt x="467725" y="233680"/>
                </a:lnTo>
                <a:lnTo>
                  <a:pt x="454882" y="232410"/>
                </a:lnTo>
                <a:lnTo>
                  <a:pt x="444832" y="229870"/>
                </a:lnTo>
                <a:lnTo>
                  <a:pt x="439328" y="223520"/>
                </a:lnTo>
                <a:lnTo>
                  <a:pt x="437904" y="219710"/>
                </a:lnTo>
                <a:lnTo>
                  <a:pt x="444909" y="217170"/>
                </a:lnTo>
                <a:lnTo>
                  <a:pt x="442690" y="213360"/>
                </a:lnTo>
                <a:lnTo>
                  <a:pt x="438671" y="203200"/>
                </a:lnTo>
                <a:lnTo>
                  <a:pt x="437845" y="196850"/>
                </a:lnTo>
                <a:lnTo>
                  <a:pt x="439555" y="191770"/>
                </a:lnTo>
                <a:lnTo>
                  <a:pt x="443140" y="189230"/>
                </a:lnTo>
                <a:lnTo>
                  <a:pt x="446155" y="187960"/>
                </a:lnTo>
                <a:lnTo>
                  <a:pt x="456145" y="181610"/>
                </a:lnTo>
                <a:lnTo>
                  <a:pt x="468019" y="181610"/>
                </a:lnTo>
                <a:lnTo>
                  <a:pt x="470048" y="177800"/>
                </a:lnTo>
                <a:lnTo>
                  <a:pt x="351690" y="177800"/>
                </a:lnTo>
                <a:lnTo>
                  <a:pt x="345810" y="173990"/>
                </a:lnTo>
                <a:lnTo>
                  <a:pt x="339489" y="167640"/>
                </a:lnTo>
                <a:lnTo>
                  <a:pt x="332770" y="162560"/>
                </a:lnTo>
                <a:lnTo>
                  <a:pt x="325308" y="160020"/>
                </a:lnTo>
                <a:close/>
              </a:path>
              <a:path w="663575" h="662940">
                <a:moveTo>
                  <a:pt x="225942" y="274320"/>
                </a:moveTo>
                <a:lnTo>
                  <a:pt x="219678" y="274320"/>
                </a:lnTo>
                <a:lnTo>
                  <a:pt x="213025" y="276860"/>
                </a:lnTo>
                <a:lnTo>
                  <a:pt x="206386" y="278130"/>
                </a:lnTo>
                <a:lnTo>
                  <a:pt x="200163" y="279400"/>
                </a:lnTo>
                <a:lnTo>
                  <a:pt x="227347" y="279400"/>
                </a:lnTo>
                <a:lnTo>
                  <a:pt x="225942" y="274320"/>
                </a:lnTo>
                <a:close/>
              </a:path>
              <a:path w="663575" h="662940">
                <a:moveTo>
                  <a:pt x="599554" y="137160"/>
                </a:moveTo>
                <a:lnTo>
                  <a:pt x="561346" y="137160"/>
                </a:lnTo>
                <a:lnTo>
                  <a:pt x="584831" y="168910"/>
                </a:lnTo>
                <a:lnTo>
                  <a:pt x="604096" y="203200"/>
                </a:lnTo>
                <a:lnTo>
                  <a:pt x="618754" y="240030"/>
                </a:lnTo>
                <a:lnTo>
                  <a:pt x="628422" y="279400"/>
                </a:lnTo>
                <a:lnTo>
                  <a:pt x="659169" y="279400"/>
                </a:lnTo>
                <a:lnTo>
                  <a:pt x="649564" y="236220"/>
                </a:lnTo>
                <a:lnTo>
                  <a:pt x="632771" y="191770"/>
                </a:lnTo>
                <a:lnTo>
                  <a:pt x="610150" y="151130"/>
                </a:lnTo>
                <a:lnTo>
                  <a:pt x="599554" y="137160"/>
                </a:lnTo>
                <a:close/>
              </a:path>
              <a:path w="663575" h="662940">
                <a:moveTo>
                  <a:pt x="605350" y="241300"/>
                </a:moveTo>
                <a:lnTo>
                  <a:pt x="504749" y="241300"/>
                </a:lnTo>
                <a:lnTo>
                  <a:pt x="511756" y="242570"/>
                </a:lnTo>
                <a:lnTo>
                  <a:pt x="514057" y="246380"/>
                </a:lnTo>
                <a:lnTo>
                  <a:pt x="512263" y="252730"/>
                </a:lnTo>
                <a:lnTo>
                  <a:pt x="511490" y="260350"/>
                </a:lnTo>
                <a:lnTo>
                  <a:pt x="516855" y="265430"/>
                </a:lnTo>
                <a:lnTo>
                  <a:pt x="531677" y="265430"/>
                </a:lnTo>
                <a:lnTo>
                  <a:pt x="552199" y="262890"/>
                </a:lnTo>
                <a:lnTo>
                  <a:pt x="572941" y="259080"/>
                </a:lnTo>
                <a:lnTo>
                  <a:pt x="616970" y="259080"/>
                </a:lnTo>
                <a:lnTo>
                  <a:pt x="613416" y="252730"/>
                </a:lnTo>
                <a:lnTo>
                  <a:pt x="610506" y="247650"/>
                </a:lnTo>
                <a:lnTo>
                  <a:pt x="605281" y="243840"/>
                </a:lnTo>
                <a:lnTo>
                  <a:pt x="605350" y="241300"/>
                </a:lnTo>
                <a:close/>
              </a:path>
              <a:path w="663575" h="662940">
                <a:moveTo>
                  <a:pt x="79339" y="243840"/>
                </a:moveTo>
                <a:lnTo>
                  <a:pt x="69696" y="246380"/>
                </a:lnTo>
                <a:lnTo>
                  <a:pt x="79476" y="246380"/>
                </a:lnTo>
                <a:lnTo>
                  <a:pt x="79339" y="243840"/>
                </a:lnTo>
                <a:close/>
              </a:path>
              <a:path w="663575" h="662940">
                <a:moveTo>
                  <a:pt x="601125" y="233680"/>
                </a:moveTo>
                <a:lnTo>
                  <a:pt x="593843" y="233680"/>
                </a:lnTo>
                <a:lnTo>
                  <a:pt x="582030" y="234950"/>
                </a:lnTo>
                <a:lnTo>
                  <a:pt x="605522" y="234950"/>
                </a:lnTo>
                <a:lnTo>
                  <a:pt x="601125" y="233680"/>
                </a:lnTo>
                <a:close/>
              </a:path>
              <a:path w="663575" h="662940">
                <a:moveTo>
                  <a:pt x="503913" y="190500"/>
                </a:moveTo>
                <a:lnTo>
                  <a:pt x="500217" y="194310"/>
                </a:lnTo>
                <a:lnTo>
                  <a:pt x="499380" y="201930"/>
                </a:lnTo>
                <a:lnTo>
                  <a:pt x="499206" y="215900"/>
                </a:lnTo>
                <a:lnTo>
                  <a:pt x="494886" y="228600"/>
                </a:lnTo>
                <a:lnTo>
                  <a:pt x="481610" y="233680"/>
                </a:lnTo>
                <a:lnTo>
                  <a:pt x="570858" y="233680"/>
                </a:lnTo>
                <a:lnTo>
                  <a:pt x="565503" y="228600"/>
                </a:lnTo>
                <a:lnTo>
                  <a:pt x="560937" y="224790"/>
                </a:lnTo>
                <a:lnTo>
                  <a:pt x="558432" y="220980"/>
                </a:lnTo>
                <a:lnTo>
                  <a:pt x="559864" y="217170"/>
                </a:lnTo>
                <a:lnTo>
                  <a:pt x="558602" y="210820"/>
                </a:lnTo>
                <a:lnTo>
                  <a:pt x="548016" y="205740"/>
                </a:lnTo>
                <a:lnTo>
                  <a:pt x="537491" y="204470"/>
                </a:lnTo>
                <a:lnTo>
                  <a:pt x="527249" y="199390"/>
                </a:lnTo>
                <a:lnTo>
                  <a:pt x="518916" y="194310"/>
                </a:lnTo>
                <a:lnTo>
                  <a:pt x="510782" y="194310"/>
                </a:lnTo>
                <a:lnTo>
                  <a:pt x="503913" y="190500"/>
                </a:lnTo>
                <a:close/>
              </a:path>
              <a:path w="663575" h="662940">
                <a:moveTo>
                  <a:pt x="514122" y="193040"/>
                </a:moveTo>
                <a:lnTo>
                  <a:pt x="510782" y="194310"/>
                </a:lnTo>
                <a:lnTo>
                  <a:pt x="518916" y="194310"/>
                </a:lnTo>
                <a:lnTo>
                  <a:pt x="514122" y="193040"/>
                </a:lnTo>
                <a:close/>
              </a:path>
              <a:path w="663575" h="662940">
                <a:moveTo>
                  <a:pt x="502419" y="87630"/>
                </a:moveTo>
                <a:lnTo>
                  <a:pt x="294865" y="87630"/>
                </a:lnTo>
                <a:lnTo>
                  <a:pt x="316086" y="90170"/>
                </a:lnTo>
                <a:lnTo>
                  <a:pt x="330979" y="93980"/>
                </a:lnTo>
                <a:lnTo>
                  <a:pt x="336209" y="97790"/>
                </a:lnTo>
                <a:lnTo>
                  <a:pt x="336282" y="102870"/>
                </a:lnTo>
                <a:lnTo>
                  <a:pt x="335709" y="111760"/>
                </a:lnTo>
                <a:lnTo>
                  <a:pt x="340322" y="123190"/>
                </a:lnTo>
                <a:lnTo>
                  <a:pt x="349442" y="132080"/>
                </a:lnTo>
                <a:lnTo>
                  <a:pt x="357779" y="143510"/>
                </a:lnTo>
                <a:lnTo>
                  <a:pt x="360043" y="160020"/>
                </a:lnTo>
                <a:lnTo>
                  <a:pt x="356607" y="175260"/>
                </a:lnTo>
                <a:lnTo>
                  <a:pt x="351690" y="177800"/>
                </a:lnTo>
                <a:lnTo>
                  <a:pt x="470048" y="177800"/>
                </a:lnTo>
                <a:lnTo>
                  <a:pt x="471401" y="175260"/>
                </a:lnTo>
                <a:lnTo>
                  <a:pt x="465694" y="175260"/>
                </a:lnTo>
                <a:lnTo>
                  <a:pt x="459809" y="170180"/>
                </a:lnTo>
                <a:lnTo>
                  <a:pt x="456438" y="165100"/>
                </a:lnTo>
                <a:lnTo>
                  <a:pt x="458899" y="165100"/>
                </a:lnTo>
                <a:lnTo>
                  <a:pt x="447967" y="153670"/>
                </a:lnTo>
                <a:lnTo>
                  <a:pt x="449066" y="147320"/>
                </a:lnTo>
                <a:lnTo>
                  <a:pt x="448193" y="141143"/>
                </a:lnTo>
                <a:lnTo>
                  <a:pt x="441291" y="138430"/>
                </a:lnTo>
                <a:lnTo>
                  <a:pt x="440903" y="134620"/>
                </a:lnTo>
                <a:lnTo>
                  <a:pt x="500908" y="134620"/>
                </a:lnTo>
                <a:lnTo>
                  <a:pt x="498417" y="132080"/>
                </a:lnTo>
                <a:lnTo>
                  <a:pt x="501419" y="127000"/>
                </a:lnTo>
                <a:lnTo>
                  <a:pt x="508048" y="121920"/>
                </a:lnTo>
                <a:lnTo>
                  <a:pt x="513944" y="119380"/>
                </a:lnTo>
                <a:lnTo>
                  <a:pt x="513449" y="114300"/>
                </a:lnTo>
                <a:lnTo>
                  <a:pt x="502705" y="91440"/>
                </a:lnTo>
                <a:lnTo>
                  <a:pt x="502419" y="87630"/>
                </a:lnTo>
                <a:close/>
              </a:path>
              <a:path w="663575" h="662940">
                <a:moveTo>
                  <a:pt x="500908" y="134620"/>
                </a:moveTo>
                <a:lnTo>
                  <a:pt x="444761" y="134620"/>
                </a:lnTo>
                <a:lnTo>
                  <a:pt x="447810" y="138430"/>
                </a:lnTo>
                <a:lnTo>
                  <a:pt x="448193" y="141143"/>
                </a:lnTo>
                <a:lnTo>
                  <a:pt x="450983" y="142240"/>
                </a:lnTo>
                <a:lnTo>
                  <a:pt x="461786" y="146050"/>
                </a:lnTo>
                <a:lnTo>
                  <a:pt x="465027" y="152400"/>
                </a:lnTo>
                <a:lnTo>
                  <a:pt x="465012" y="160020"/>
                </a:lnTo>
                <a:lnTo>
                  <a:pt x="466050" y="168910"/>
                </a:lnTo>
                <a:lnTo>
                  <a:pt x="467240" y="173990"/>
                </a:lnTo>
                <a:lnTo>
                  <a:pt x="465694" y="175260"/>
                </a:lnTo>
                <a:lnTo>
                  <a:pt x="471401" y="175260"/>
                </a:lnTo>
                <a:lnTo>
                  <a:pt x="479432" y="170180"/>
                </a:lnTo>
                <a:lnTo>
                  <a:pt x="480124" y="166370"/>
                </a:lnTo>
                <a:lnTo>
                  <a:pt x="477440" y="160020"/>
                </a:lnTo>
                <a:lnTo>
                  <a:pt x="477476" y="152400"/>
                </a:lnTo>
                <a:lnTo>
                  <a:pt x="486332" y="147320"/>
                </a:lnTo>
                <a:lnTo>
                  <a:pt x="545753" y="147320"/>
                </a:lnTo>
                <a:lnTo>
                  <a:pt x="550812" y="146050"/>
                </a:lnTo>
                <a:lnTo>
                  <a:pt x="556644" y="143510"/>
                </a:lnTo>
                <a:lnTo>
                  <a:pt x="559922" y="139700"/>
                </a:lnTo>
                <a:lnTo>
                  <a:pt x="560634" y="138430"/>
                </a:lnTo>
                <a:lnTo>
                  <a:pt x="511672" y="138430"/>
                </a:lnTo>
                <a:lnTo>
                  <a:pt x="503400" y="137160"/>
                </a:lnTo>
                <a:lnTo>
                  <a:pt x="500908" y="134620"/>
                </a:lnTo>
                <a:close/>
              </a:path>
              <a:path w="663575" h="662940">
                <a:moveTo>
                  <a:pt x="458899" y="165100"/>
                </a:moveTo>
                <a:lnTo>
                  <a:pt x="456438" y="165100"/>
                </a:lnTo>
                <a:lnTo>
                  <a:pt x="462542" y="168910"/>
                </a:lnTo>
                <a:lnTo>
                  <a:pt x="458899" y="165100"/>
                </a:lnTo>
                <a:close/>
              </a:path>
              <a:path w="663575" h="662940">
                <a:moveTo>
                  <a:pt x="545753" y="147320"/>
                </a:moveTo>
                <a:lnTo>
                  <a:pt x="500673" y="147320"/>
                </a:lnTo>
                <a:lnTo>
                  <a:pt x="514642" y="149860"/>
                </a:lnTo>
                <a:lnTo>
                  <a:pt x="530575" y="151130"/>
                </a:lnTo>
                <a:lnTo>
                  <a:pt x="545753" y="147320"/>
                </a:lnTo>
                <a:close/>
              </a:path>
              <a:path w="663575" h="662940">
                <a:moveTo>
                  <a:pt x="444761" y="134620"/>
                </a:moveTo>
                <a:lnTo>
                  <a:pt x="440903" y="134620"/>
                </a:lnTo>
                <a:lnTo>
                  <a:pt x="441291" y="138430"/>
                </a:lnTo>
                <a:lnTo>
                  <a:pt x="448193" y="141143"/>
                </a:lnTo>
                <a:lnTo>
                  <a:pt x="447810" y="138430"/>
                </a:lnTo>
                <a:lnTo>
                  <a:pt x="444761" y="134620"/>
                </a:lnTo>
                <a:close/>
              </a:path>
              <a:path w="663575" h="662940">
                <a:moveTo>
                  <a:pt x="533121" y="126641"/>
                </a:moveTo>
                <a:lnTo>
                  <a:pt x="526300" y="130810"/>
                </a:lnTo>
                <a:lnTo>
                  <a:pt x="516939" y="137160"/>
                </a:lnTo>
                <a:lnTo>
                  <a:pt x="511672" y="138430"/>
                </a:lnTo>
                <a:lnTo>
                  <a:pt x="560634" y="138430"/>
                </a:lnTo>
                <a:lnTo>
                  <a:pt x="561346" y="137160"/>
                </a:lnTo>
                <a:lnTo>
                  <a:pt x="599554" y="137160"/>
                </a:lnTo>
                <a:lnTo>
                  <a:pt x="594738" y="130810"/>
                </a:lnTo>
                <a:lnTo>
                  <a:pt x="533765" y="130810"/>
                </a:lnTo>
                <a:lnTo>
                  <a:pt x="533121" y="126641"/>
                </a:lnTo>
                <a:close/>
              </a:path>
              <a:path w="663575" h="662940">
                <a:moveTo>
                  <a:pt x="534613" y="125730"/>
                </a:moveTo>
                <a:lnTo>
                  <a:pt x="533121" y="126641"/>
                </a:lnTo>
                <a:lnTo>
                  <a:pt x="533765" y="130810"/>
                </a:lnTo>
                <a:lnTo>
                  <a:pt x="534613" y="125730"/>
                </a:lnTo>
                <a:close/>
              </a:path>
              <a:path w="663575" h="662940">
                <a:moveTo>
                  <a:pt x="590885" y="125730"/>
                </a:moveTo>
                <a:lnTo>
                  <a:pt x="534613" y="125730"/>
                </a:lnTo>
                <a:lnTo>
                  <a:pt x="533765" y="130810"/>
                </a:lnTo>
                <a:lnTo>
                  <a:pt x="594738" y="130810"/>
                </a:lnTo>
                <a:lnTo>
                  <a:pt x="590885" y="125730"/>
                </a:lnTo>
                <a:close/>
              </a:path>
              <a:path w="663575" h="662940">
                <a:moveTo>
                  <a:pt x="551999" y="83820"/>
                </a:moveTo>
                <a:lnTo>
                  <a:pt x="502133" y="83820"/>
                </a:lnTo>
                <a:lnTo>
                  <a:pt x="510753" y="88900"/>
                </a:lnTo>
                <a:lnTo>
                  <a:pt x="519143" y="96520"/>
                </a:lnTo>
                <a:lnTo>
                  <a:pt x="527297" y="102870"/>
                </a:lnTo>
                <a:lnTo>
                  <a:pt x="535210" y="109220"/>
                </a:lnTo>
                <a:lnTo>
                  <a:pt x="527577" y="109220"/>
                </a:lnTo>
                <a:lnTo>
                  <a:pt x="522411" y="111760"/>
                </a:lnTo>
                <a:lnTo>
                  <a:pt x="524742" y="116840"/>
                </a:lnTo>
                <a:lnTo>
                  <a:pt x="529842" y="121920"/>
                </a:lnTo>
                <a:lnTo>
                  <a:pt x="532980" y="125730"/>
                </a:lnTo>
                <a:lnTo>
                  <a:pt x="533121" y="126641"/>
                </a:lnTo>
                <a:lnTo>
                  <a:pt x="534613" y="125730"/>
                </a:lnTo>
                <a:lnTo>
                  <a:pt x="590885" y="125730"/>
                </a:lnTo>
                <a:lnTo>
                  <a:pt x="582216" y="114300"/>
                </a:lnTo>
                <a:lnTo>
                  <a:pt x="577180" y="109220"/>
                </a:lnTo>
                <a:lnTo>
                  <a:pt x="532289" y="109220"/>
                </a:lnTo>
                <a:lnTo>
                  <a:pt x="529650" y="107950"/>
                </a:lnTo>
                <a:lnTo>
                  <a:pt x="575920" y="107950"/>
                </a:lnTo>
                <a:lnTo>
                  <a:pt x="551999" y="83820"/>
                </a:lnTo>
                <a:close/>
              </a:path>
              <a:path w="663575" h="662940">
                <a:moveTo>
                  <a:pt x="505660" y="49530"/>
                </a:moveTo>
                <a:lnTo>
                  <a:pt x="228455" y="49530"/>
                </a:lnTo>
                <a:lnTo>
                  <a:pt x="229320" y="59690"/>
                </a:lnTo>
                <a:lnTo>
                  <a:pt x="255607" y="90170"/>
                </a:lnTo>
                <a:lnTo>
                  <a:pt x="294865" y="87630"/>
                </a:lnTo>
                <a:lnTo>
                  <a:pt x="502419" y="87630"/>
                </a:lnTo>
                <a:lnTo>
                  <a:pt x="502133" y="83820"/>
                </a:lnTo>
                <a:lnTo>
                  <a:pt x="551999" y="83820"/>
                </a:lnTo>
                <a:lnTo>
                  <a:pt x="549481" y="81280"/>
                </a:lnTo>
                <a:lnTo>
                  <a:pt x="512459" y="53340"/>
                </a:lnTo>
                <a:lnTo>
                  <a:pt x="505660" y="49530"/>
                </a:lnTo>
                <a:close/>
              </a:path>
              <a:path w="663575" h="662940">
                <a:moveTo>
                  <a:pt x="231811" y="81280"/>
                </a:moveTo>
                <a:lnTo>
                  <a:pt x="232197" y="83820"/>
                </a:lnTo>
                <a:lnTo>
                  <a:pt x="235236" y="86360"/>
                </a:lnTo>
                <a:lnTo>
                  <a:pt x="235240" y="85090"/>
                </a:lnTo>
                <a:lnTo>
                  <a:pt x="234322" y="82483"/>
                </a:lnTo>
                <a:lnTo>
                  <a:pt x="231811" y="8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26" name="object 26"/>
          <p:cNvGrpSpPr/>
          <p:nvPr/>
        </p:nvGrpSpPr>
        <p:grpSpPr>
          <a:xfrm>
            <a:off x="1240097" y="2958423"/>
            <a:ext cx="906057" cy="906057"/>
            <a:chOff x="2044306" y="4878658"/>
            <a:chExt cx="1494155" cy="1494155"/>
          </a:xfrm>
        </p:grpSpPr>
        <p:sp>
          <p:nvSpPr>
            <p:cNvPr id="27" name="object 27"/>
            <p:cNvSpPr/>
            <p:nvPr/>
          </p:nvSpPr>
          <p:spPr>
            <a:xfrm>
              <a:off x="2044306" y="4878658"/>
              <a:ext cx="1494155" cy="1494155"/>
            </a:xfrm>
            <a:custGeom>
              <a:avLst/>
              <a:gdLst/>
              <a:ahLst/>
              <a:cxnLst/>
              <a:rect l="l" t="t" r="r" b="b"/>
              <a:pathLst>
                <a:path w="1494154" h="1494154">
                  <a:moveTo>
                    <a:pt x="746856" y="0"/>
                  </a:moveTo>
                  <a:lnTo>
                    <a:pt x="699624" y="1469"/>
                  </a:lnTo>
                  <a:lnTo>
                    <a:pt x="653172" y="5819"/>
                  </a:lnTo>
                  <a:lnTo>
                    <a:pt x="607588" y="12962"/>
                  </a:lnTo>
                  <a:lnTo>
                    <a:pt x="562960" y="22810"/>
                  </a:lnTo>
                  <a:lnTo>
                    <a:pt x="519375" y="35276"/>
                  </a:lnTo>
                  <a:lnTo>
                    <a:pt x="476921" y="50273"/>
                  </a:lnTo>
                  <a:lnTo>
                    <a:pt x="435685" y="67712"/>
                  </a:lnTo>
                  <a:lnTo>
                    <a:pt x="395754" y="87507"/>
                  </a:lnTo>
                  <a:lnTo>
                    <a:pt x="357217" y="109571"/>
                  </a:lnTo>
                  <a:lnTo>
                    <a:pt x="320160" y="133814"/>
                  </a:lnTo>
                  <a:lnTo>
                    <a:pt x="284671" y="160151"/>
                  </a:lnTo>
                  <a:lnTo>
                    <a:pt x="250838" y="188493"/>
                  </a:lnTo>
                  <a:lnTo>
                    <a:pt x="218748" y="218753"/>
                  </a:lnTo>
                  <a:lnTo>
                    <a:pt x="188488" y="250844"/>
                  </a:lnTo>
                  <a:lnTo>
                    <a:pt x="160147" y="284678"/>
                  </a:lnTo>
                  <a:lnTo>
                    <a:pt x="133811" y="320167"/>
                  </a:lnTo>
                  <a:lnTo>
                    <a:pt x="109568" y="357224"/>
                  </a:lnTo>
                  <a:lnTo>
                    <a:pt x="87505" y="395762"/>
                  </a:lnTo>
                  <a:lnTo>
                    <a:pt x="67710" y="435693"/>
                  </a:lnTo>
                  <a:lnTo>
                    <a:pt x="50271" y="476930"/>
                  </a:lnTo>
                  <a:lnTo>
                    <a:pt x="35275" y="519385"/>
                  </a:lnTo>
                  <a:lnTo>
                    <a:pt x="22809" y="562970"/>
                  </a:lnTo>
                  <a:lnTo>
                    <a:pt x="12961" y="607598"/>
                  </a:lnTo>
                  <a:lnTo>
                    <a:pt x="5819" y="653182"/>
                  </a:lnTo>
                  <a:lnTo>
                    <a:pt x="1469" y="699634"/>
                  </a:lnTo>
                  <a:lnTo>
                    <a:pt x="0" y="746867"/>
                  </a:lnTo>
                  <a:lnTo>
                    <a:pt x="1469" y="794098"/>
                  </a:lnTo>
                  <a:lnTo>
                    <a:pt x="5819" y="840549"/>
                  </a:lnTo>
                  <a:lnTo>
                    <a:pt x="12961" y="886132"/>
                  </a:lnTo>
                  <a:lnTo>
                    <a:pt x="22809" y="930759"/>
                  </a:lnTo>
                  <a:lnTo>
                    <a:pt x="35275" y="974343"/>
                  </a:lnTo>
                  <a:lnTo>
                    <a:pt x="50271" y="1016797"/>
                  </a:lnTo>
                  <a:lnTo>
                    <a:pt x="67710" y="1058032"/>
                  </a:lnTo>
                  <a:lnTo>
                    <a:pt x="87505" y="1097962"/>
                  </a:lnTo>
                  <a:lnTo>
                    <a:pt x="109568" y="1136499"/>
                  </a:lnTo>
                  <a:lnTo>
                    <a:pt x="133811" y="1173555"/>
                  </a:lnTo>
                  <a:lnTo>
                    <a:pt x="160147" y="1209043"/>
                  </a:lnTo>
                  <a:lnTo>
                    <a:pt x="188488" y="1242876"/>
                  </a:lnTo>
                  <a:lnTo>
                    <a:pt x="218748" y="1274966"/>
                  </a:lnTo>
                  <a:lnTo>
                    <a:pt x="250838" y="1305225"/>
                  </a:lnTo>
                  <a:lnTo>
                    <a:pt x="284671" y="1333567"/>
                  </a:lnTo>
                  <a:lnTo>
                    <a:pt x="320160" y="1359902"/>
                  </a:lnTo>
                  <a:lnTo>
                    <a:pt x="357217" y="1384145"/>
                  </a:lnTo>
                  <a:lnTo>
                    <a:pt x="395754" y="1406208"/>
                  </a:lnTo>
                  <a:lnTo>
                    <a:pt x="435685" y="1426002"/>
                  </a:lnTo>
                  <a:lnTo>
                    <a:pt x="476921" y="1443442"/>
                  </a:lnTo>
                  <a:lnTo>
                    <a:pt x="519375" y="1458438"/>
                  </a:lnTo>
                  <a:lnTo>
                    <a:pt x="562960" y="1470904"/>
                  </a:lnTo>
                  <a:lnTo>
                    <a:pt x="607588" y="1480752"/>
                  </a:lnTo>
                  <a:lnTo>
                    <a:pt x="653172" y="1487894"/>
                  </a:lnTo>
                  <a:lnTo>
                    <a:pt x="699624" y="1492244"/>
                  </a:lnTo>
                  <a:lnTo>
                    <a:pt x="746856" y="1493713"/>
                  </a:lnTo>
                  <a:lnTo>
                    <a:pt x="794089" y="1492244"/>
                  </a:lnTo>
                  <a:lnTo>
                    <a:pt x="840541" y="1487894"/>
                  </a:lnTo>
                  <a:lnTo>
                    <a:pt x="886125" y="1480752"/>
                  </a:lnTo>
                  <a:lnTo>
                    <a:pt x="930753" y="1470904"/>
                  </a:lnTo>
                  <a:lnTo>
                    <a:pt x="974338" y="1458438"/>
                  </a:lnTo>
                  <a:lnTo>
                    <a:pt x="1016792" y="1443442"/>
                  </a:lnTo>
                  <a:lnTo>
                    <a:pt x="1058028" y="1426002"/>
                  </a:lnTo>
                  <a:lnTo>
                    <a:pt x="1097958" y="1406208"/>
                  </a:lnTo>
                  <a:lnTo>
                    <a:pt x="1136496" y="1384145"/>
                  </a:lnTo>
                  <a:lnTo>
                    <a:pt x="1173553" y="1359902"/>
                  </a:lnTo>
                  <a:lnTo>
                    <a:pt x="1209041" y="1333567"/>
                  </a:lnTo>
                  <a:lnTo>
                    <a:pt x="1242874" y="1305225"/>
                  </a:lnTo>
                  <a:lnTo>
                    <a:pt x="1274965" y="1274966"/>
                  </a:lnTo>
                  <a:lnTo>
                    <a:pt x="1305224" y="1242876"/>
                  </a:lnTo>
                  <a:lnTo>
                    <a:pt x="1333566" y="1209043"/>
                  </a:lnTo>
                  <a:lnTo>
                    <a:pt x="1359902" y="1173555"/>
                  </a:lnTo>
                  <a:lnTo>
                    <a:pt x="1384145" y="1136499"/>
                  </a:lnTo>
                  <a:lnTo>
                    <a:pt x="1406208" y="1097962"/>
                  </a:lnTo>
                  <a:lnTo>
                    <a:pt x="1426002" y="1058032"/>
                  </a:lnTo>
                  <a:lnTo>
                    <a:pt x="1443441" y="1016797"/>
                  </a:lnTo>
                  <a:lnTo>
                    <a:pt x="1458438" y="974343"/>
                  </a:lnTo>
                  <a:lnTo>
                    <a:pt x="1470904" y="930759"/>
                  </a:lnTo>
                  <a:lnTo>
                    <a:pt x="1480752" y="886132"/>
                  </a:lnTo>
                  <a:lnTo>
                    <a:pt x="1487894" y="840549"/>
                  </a:lnTo>
                  <a:lnTo>
                    <a:pt x="1492244" y="794098"/>
                  </a:lnTo>
                  <a:lnTo>
                    <a:pt x="1493713" y="746867"/>
                  </a:lnTo>
                  <a:lnTo>
                    <a:pt x="1492244" y="699634"/>
                  </a:lnTo>
                  <a:lnTo>
                    <a:pt x="1487894" y="653182"/>
                  </a:lnTo>
                  <a:lnTo>
                    <a:pt x="1480752" y="607598"/>
                  </a:lnTo>
                  <a:lnTo>
                    <a:pt x="1470904" y="562970"/>
                  </a:lnTo>
                  <a:lnTo>
                    <a:pt x="1458438" y="519385"/>
                  </a:lnTo>
                  <a:lnTo>
                    <a:pt x="1443441" y="476930"/>
                  </a:lnTo>
                  <a:lnTo>
                    <a:pt x="1426002" y="435693"/>
                  </a:lnTo>
                  <a:lnTo>
                    <a:pt x="1406208" y="395762"/>
                  </a:lnTo>
                  <a:lnTo>
                    <a:pt x="1384145" y="357224"/>
                  </a:lnTo>
                  <a:lnTo>
                    <a:pt x="1359902" y="320167"/>
                  </a:lnTo>
                  <a:lnTo>
                    <a:pt x="1333566" y="284678"/>
                  </a:lnTo>
                  <a:lnTo>
                    <a:pt x="1305224" y="250844"/>
                  </a:lnTo>
                  <a:lnTo>
                    <a:pt x="1274965" y="218753"/>
                  </a:lnTo>
                  <a:lnTo>
                    <a:pt x="1242874" y="188493"/>
                  </a:lnTo>
                  <a:lnTo>
                    <a:pt x="1209041" y="160151"/>
                  </a:lnTo>
                  <a:lnTo>
                    <a:pt x="1173553" y="133814"/>
                  </a:lnTo>
                  <a:lnTo>
                    <a:pt x="1136496" y="109571"/>
                  </a:lnTo>
                  <a:lnTo>
                    <a:pt x="1097958" y="87507"/>
                  </a:lnTo>
                  <a:lnTo>
                    <a:pt x="1058028" y="67712"/>
                  </a:lnTo>
                  <a:lnTo>
                    <a:pt x="1016792" y="50273"/>
                  </a:lnTo>
                  <a:lnTo>
                    <a:pt x="974338" y="35276"/>
                  </a:lnTo>
                  <a:lnTo>
                    <a:pt x="930753" y="22810"/>
                  </a:lnTo>
                  <a:lnTo>
                    <a:pt x="886125" y="12962"/>
                  </a:lnTo>
                  <a:lnTo>
                    <a:pt x="840541" y="5819"/>
                  </a:lnTo>
                  <a:lnTo>
                    <a:pt x="794089" y="1469"/>
                  </a:lnTo>
                  <a:lnTo>
                    <a:pt x="746856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28"/>
            <p:cNvSpPr/>
            <p:nvPr/>
          </p:nvSpPr>
          <p:spPr>
            <a:xfrm>
              <a:off x="2371834" y="5246740"/>
              <a:ext cx="873760" cy="728980"/>
            </a:xfrm>
            <a:custGeom>
              <a:avLst/>
              <a:gdLst/>
              <a:ahLst/>
              <a:cxnLst/>
              <a:rect l="l" t="t" r="r" b="b"/>
              <a:pathLst>
                <a:path w="873760" h="728979">
                  <a:moveTo>
                    <a:pt x="351170" y="656590"/>
                  </a:moveTo>
                  <a:lnTo>
                    <a:pt x="96887" y="656590"/>
                  </a:lnTo>
                  <a:lnTo>
                    <a:pt x="109625" y="666750"/>
                  </a:lnTo>
                  <a:lnTo>
                    <a:pt x="123061" y="674370"/>
                  </a:lnTo>
                  <a:lnTo>
                    <a:pt x="137082" y="680720"/>
                  </a:lnTo>
                  <a:lnTo>
                    <a:pt x="151576" y="687070"/>
                  </a:lnTo>
                  <a:lnTo>
                    <a:pt x="150026" y="717550"/>
                  </a:lnTo>
                  <a:lnTo>
                    <a:pt x="149786" y="722630"/>
                  </a:lnTo>
                  <a:lnTo>
                    <a:pt x="209396" y="728980"/>
                  </a:lnTo>
                  <a:lnTo>
                    <a:pt x="214527" y="728980"/>
                  </a:lnTo>
                  <a:lnTo>
                    <a:pt x="220307" y="693420"/>
                  </a:lnTo>
                  <a:lnTo>
                    <a:pt x="235603" y="692150"/>
                  </a:lnTo>
                  <a:lnTo>
                    <a:pt x="250714" y="688340"/>
                  </a:lnTo>
                  <a:lnTo>
                    <a:pt x="265535" y="683260"/>
                  </a:lnTo>
                  <a:lnTo>
                    <a:pt x="279960" y="675640"/>
                  </a:lnTo>
                  <a:lnTo>
                    <a:pt x="337986" y="675640"/>
                  </a:lnTo>
                  <a:lnTo>
                    <a:pt x="354858" y="661670"/>
                  </a:lnTo>
                  <a:lnTo>
                    <a:pt x="351170" y="656590"/>
                  </a:lnTo>
                  <a:close/>
                </a:path>
                <a:path w="873760" h="728979">
                  <a:moveTo>
                    <a:pt x="337986" y="675640"/>
                  </a:moveTo>
                  <a:lnTo>
                    <a:pt x="279960" y="675640"/>
                  </a:lnTo>
                  <a:lnTo>
                    <a:pt x="300797" y="699770"/>
                  </a:lnTo>
                  <a:lnTo>
                    <a:pt x="304242" y="703580"/>
                  </a:lnTo>
                  <a:lnTo>
                    <a:pt x="337986" y="675640"/>
                  </a:lnTo>
                  <a:close/>
                </a:path>
                <a:path w="873760" h="728979">
                  <a:moveTo>
                    <a:pt x="811525" y="612140"/>
                  </a:moveTo>
                  <a:lnTo>
                    <a:pt x="521711" y="612140"/>
                  </a:lnTo>
                  <a:lnTo>
                    <a:pt x="536206" y="622300"/>
                  </a:lnTo>
                  <a:lnTo>
                    <a:pt x="551480" y="631190"/>
                  </a:lnTo>
                  <a:lnTo>
                    <a:pt x="567414" y="638810"/>
                  </a:lnTo>
                  <a:lnTo>
                    <a:pt x="583887" y="645160"/>
                  </a:lnTo>
                  <a:lnTo>
                    <a:pt x="582128" y="680720"/>
                  </a:lnTo>
                  <a:lnTo>
                    <a:pt x="581856" y="685800"/>
                  </a:lnTo>
                  <a:lnTo>
                    <a:pt x="655456" y="694690"/>
                  </a:lnTo>
                  <a:lnTo>
                    <a:pt x="661990" y="654050"/>
                  </a:lnTo>
                  <a:lnTo>
                    <a:pt x="696580" y="646430"/>
                  </a:lnTo>
                  <a:lnTo>
                    <a:pt x="713426" y="641350"/>
                  </a:lnTo>
                  <a:lnTo>
                    <a:pt x="729820" y="633730"/>
                  </a:lnTo>
                  <a:lnTo>
                    <a:pt x="794706" y="633730"/>
                  </a:lnTo>
                  <a:lnTo>
                    <a:pt x="814949" y="617220"/>
                  </a:lnTo>
                  <a:lnTo>
                    <a:pt x="811525" y="612140"/>
                  </a:lnTo>
                  <a:close/>
                </a:path>
                <a:path w="873760" h="728979">
                  <a:moveTo>
                    <a:pt x="6795" y="472440"/>
                  </a:moveTo>
                  <a:lnTo>
                    <a:pt x="0" y="537210"/>
                  </a:lnTo>
                  <a:lnTo>
                    <a:pt x="5088" y="538480"/>
                  </a:lnTo>
                  <a:lnTo>
                    <a:pt x="35810" y="543560"/>
                  </a:lnTo>
                  <a:lnTo>
                    <a:pt x="38059" y="558800"/>
                  </a:lnTo>
                  <a:lnTo>
                    <a:pt x="41726" y="574040"/>
                  </a:lnTo>
                  <a:lnTo>
                    <a:pt x="46830" y="589280"/>
                  </a:lnTo>
                  <a:lnTo>
                    <a:pt x="53391" y="603250"/>
                  </a:lnTo>
                  <a:lnTo>
                    <a:pt x="26564" y="627380"/>
                  </a:lnTo>
                  <a:lnTo>
                    <a:pt x="64291" y="674370"/>
                  </a:lnTo>
                  <a:lnTo>
                    <a:pt x="67547" y="678180"/>
                  </a:lnTo>
                  <a:lnTo>
                    <a:pt x="96887" y="656590"/>
                  </a:lnTo>
                  <a:lnTo>
                    <a:pt x="351170" y="656590"/>
                  </a:lnTo>
                  <a:lnTo>
                    <a:pt x="333654" y="632460"/>
                  </a:lnTo>
                  <a:lnTo>
                    <a:pt x="336478" y="628650"/>
                  </a:lnTo>
                  <a:lnTo>
                    <a:pt x="192464" y="628650"/>
                  </a:lnTo>
                  <a:lnTo>
                    <a:pt x="154995" y="617220"/>
                  </a:lnTo>
                  <a:lnTo>
                    <a:pt x="123713" y="590550"/>
                  </a:lnTo>
                  <a:lnTo>
                    <a:pt x="104922" y="554990"/>
                  </a:lnTo>
                  <a:lnTo>
                    <a:pt x="101500" y="515620"/>
                  </a:lnTo>
                  <a:lnTo>
                    <a:pt x="112963" y="478790"/>
                  </a:lnTo>
                  <a:lnTo>
                    <a:pt x="116066" y="474980"/>
                  </a:lnTo>
                  <a:lnTo>
                    <a:pt x="43035" y="474980"/>
                  </a:lnTo>
                  <a:lnTo>
                    <a:pt x="6795" y="472440"/>
                  </a:lnTo>
                  <a:close/>
                </a:path>
                <a:path w="873760" h="728979">
                  <a:moveTo>
                    <a:pt x="794706" y="633730"/>
                  </a:moveTo>
                  <a:lnTo>
                    <a:pt x="729820" y="633730"/>
                  </a:lnTo>
                  <a:lnTo>
                    <a:pt x="757432" y="664210"/>
                  </a:lnTo>
                  <a:lnTo>
                    <a:pt x="762008" y="660400"/>
                  </a:lnTo>
                  <a:lnTo>
                    <a:pt x="794706" y="633730"/>
                  </a:lnTo>
                  <a:close/>
                </a:path>
                <a:path w="873760" h="728979">
                  <a:moveTo>
                    <a:pt x="419317" y="402590"/>
                  </a:moveTo>
                  <a:lnTo>
                    <a:pt x="418688" y="408940"/>
                  </a:lnTo>
                  <a:lnTo>
                    <a:pt x="412175" y="469900"/>
                  </a:lnTo>
                  <a:lnTo>
                    <a:pt x="411579" y="476250"/>
                  </a:lnTo>
                  <a:lnTo>
                    <a:pt x="452289" y="482600"/>
                  </a:lnTo>
                  <a:lnTo>
                    <a:pt x="454862" y="500380"/>
                  </a:lnTo>
                  <a:lnTo>
                    <a:pt x="459034" y="516890"/>
                  </a:lnTo>
                  <a:lnTo>
                    <a:pt x="464833" y="534670"/>
                  </a:lnTo>
                  <a:lnTo>
                    <a:pt x="472289" y="549910"/>
                  </a:lnTo>
                  <a:lnTo>
                    <a:pt x="441777" y="577850"/>
                  </a:lnTo>
                  <a:lnTo>
                    <a:pt x="484665" y="631190"/>
                  </a:lnTo>
                  <a:lnTo>
                    <a:pt x="488383" y="636270"/>
                  </a:lnTo>
                  <a:lnTo>
                    <a:pt x="493126" y="632460"/>
                  </a:lnTo>
                  <a:lnTo>
                    <a:pt x="521711" y="612140"/>
                  </a:lnTo>
                  <a:lnTo>
                    <a:pt x="811525" y="612140"/>
                  </a:lnTo>
                  <a:lnTo>
                    <a:pt x="790855" y="584200"/>
                  </a:lnTo>
                  <a:lnTo>
                    <a:pt x="794426" y="579120"/>
                  </a:lnTo>
                  <a:lnTo>
                    <a:pt x="630364" y="579120"/>
                  </a:lnTo>
                  <a:lnTo>
                    <a:pt x="587776" y="565150"/>
                  </a:lnTo>
                  <a:lnTo>
                    <a:pt x="552224" y="535940"/>
                  </a:lnTo>
                  <a:lnTo>
                    <a:pt x="530867" y="495300"/>
                  </a:lnTo>
                  <a:lnTo>
                    <a:pt x="526977" y="450850"/>
                  </a:lnTo>
                  <a:lnTo>
                    <a:pt x="540001" y="408940"/>
                  </a:lnTo>
                  <a:lnTo>
                    <a:pt x="543149" y="405130"/>
                  </a:lnTo>
                  <a:lnTo>
                    <a:pt x="460499" y="405130"/>
                  </a:lnTo>
                  <a:lnTo>
                    <a:pt x="419317" y="402590"/>
                  </a:lnTo>
                  <a:close/>
                </a:path>
                <a:path w="873760" h="728979">
                  <a:moveTo>
                    <a:pt x="378712" y="424180"/>
                  </a:moveTo>
                  <a:lnTo>
                    <a:pt x="213836" y="424180"/>
                  </a:lnTo>
                  <a:lnTo>
                    <a:pt x="251298" y="436880"/>
                  </a:lnTo>
                  <a:lnTo>
                    <a:pt x="282567" y="462280"/>
                  </a:lnTo>
                  <a:lnTo>
                    <a:pt x="301365" y="497840"/>
                  </a:lnTo>
                  <a:lnTo>
                    <a:pt x="304791" y="537210"/>
                  </a:lnTo>
                  <a:lnTo>
                    <a:pt x="293328" y="574040"/>
                  </a:lnTo>
                  <a:lnTo>
                    <a:pt x="267457" y="605790"/>
                  </a:lnTo>
                  <a:lnTo>
                    <a:pt x="231493" y="624840"/>
                  </a:lnTo>
                  <a:lnTo>
                    <a:pt x="192464" y="628650"/>
                  </a:lnTo>
                  <a:lnTo>
                    <a:pt x="336478" y="628650"/>
                  </a:lnTo>
                  <a:lnTo>
                    <a:pt x="343067" y="619760"/>
                  </a:lnTo>
                  <a:lnTo>
                    <a:pt x="351138" y="607060"/>
                  </a:lnTo>
                  <a:lnTo>
                    <a:pt x="357870" y="593090"/>
                  </a:lnTo>
                  <a:lnTo>
                    <a:pt x="363266" y="577850"/>
                  </a:lnTo>
                  <a:lnTo>
                    <a:pt x="399772" y="577850"/>
                  </a:lnTo>
                  <a:lnTo>
                    <a:pt x="405757" y="520700"/>
                  </a:lnTo>
                  <a:lnTo>
                    <a:pt x="406312" y="515620"/>
                  </a:lnTo>
                  <a:lnTo>
                    <a:pt x="370480" y="509270"/>
                  </a:lnTo>
                  <a:lnTo>
                    <a:pt x="368224" y="494030"/>
                  </a:lnTo>
                  <a:lnTo>
                    <a:pt x="364562" y="478790"/>
                  </a:lnTo>
                  <a:lnTo>
                    <a:pt x="359466" y="463550"/>
                  </a:lnTo>
                  <a:lnTo>
                    <a:pt x="352910" y="449580"/>
                  </a:lnTo>
                  <a:lnTo>
                    <a:pt x="379737" y="425450"/>
                  </a:lnTo>
                  <a:lnTo>
                    <a:pt x="378712" y="424180"/>
                  </a:lnTo>
                  <a:close/>
                </a:path>
                <a:path w="873760" h="728979">
                  <a:moveTo>
                    <a:pt x="399772" y="577850"/>
                  </a:moveTo>
                  <a:lnTo>
                    <a:pt x="363266" y="577850"/>
                  </a:lnTo>
                  <a:lnTo>
                    <a:pt x="399506" y="580390"/>
                  </a:lnTo>
                  <a:lnTo>
                    <a:pt x="399772" y="577850"/>
                  </a:lnTo>
                  <a:close/>
                </a:path>
                <a:path w="873760" h="728979">
                  <a:moveTo>
                    <a:pt x="843230" y="347980"/>
                  </a:moveTo>
                  <a:lnTo>
                    <a:pt x="654646" y="347980"/>
                  </a:lnTo>
                  <a:lnTo>
                    <a:pt x="697244" y="360680"/>
                  </a:lnTo>
                  <a:lnTo>
                    <a:pt x="732815" y="389890"/>
                  </a:lnTo>
                  <a:lnTo>
                    <a:pt x="754172" y="430530"/>
                  </a:lnTo>
                  <a:lnTo>
                    <a:pt x="758060" y="474980"/>
                  </a:lnTo>
                  <a:lnTo>
                    <a:pt x="745025" y="518160"/>
                  </a:lnTo>
                  <a:lnTo>
                    <a:pt x="715611" y="553720"/>
                  </a:lnTo>
                  <a:lnTo>
                    <a:pt x="674728" y="575310"/>
                  </a:lnTo>
                  <a:lnTo>
                    <a:pt x="630364" y="579120"/>
                  </a:lnTo>
                  <a:lnTo>
                    <a:pt x="794426" y="579120"/>
                  </a:lnTo>
                  <a:lnTo>
                    <a:pt x="801569" y="568960"/>
                  </a:lnTo>
                  <a:lnTo>
                    <a:pt x="810751" y="553720"/>
                  </a:lnTo>
                  <a:lnTo>
                    <a:pt x="818403" y="538480"/>
                  </a:lnTo>
                  <a:lnTo>
                    <a:pt x="824529" y="521970"/>
                  </a:lnTo>
                  <a:lnTo>
                    <a:pt x="865955" y="521970"/>
                  </a:lnTo>
                  <a:lnTo>
                    <a:pt x="872832" y="455930"/>
                  </a:lnTo>
                  <a:lnTo>
                    <a:pt x="873428" y="450850"/>
                  </a:lnTo>
                  <a:lnTo>
                    <a:pt x="832749" y="443230"/>
                  </a:lnTo>
                  <a:lnTo>
                    <a:pt x="830173" y="426720"/>
                  </a:lnTo>
                  <a:lnTo>
                    <a:pt x="825993" y="408940"/>
                  </a:lnTo>
                  <a:lnTo>
                    <a:pt x="820183" y="392430"/>
                  </a:lnTo>
                  <a:lnTo>
                    <a:pt x="812718" y="375920"/>
                  </a:lnTo>
                  <a:lnTo>
                    <a:pt x="843230" y="347980"/>
                  </a:lnTo>
                  <a:close/>
                </a:path>
                <a:path w="873760" h="728979">
                  <a:moveTo>
                    <a:pt x="207532" y="485140"/>
                  </a:moveTo>
                  <a:lnTo>
                    <a:pt x="190961" y="486410"/>
                  </a:lnTo>
                  <a:lnTo>
                    <a:pt x="176773" y="494030"/>
                  </a:lnTo>
                  <a:lnTo>
                    <a:pt x="166446" y="506730"/>
                  </a:lnTo>
                  <a:lnTo>
                    <a:pt x="161461" y="521970"/>
                  </a:lnTo>
                  <a:lnTo>
                    <a:pt x="163031" y="538480"/>
                  </a:lnTo>
                  <a:lnTo>
                    <a:pt x="170572" y="552450"/>
                  </a:lnTo>
                  <a:lnTo>
                    <a:pt x="182881" y="562610"/>
                  </a:lnTo>
                  <a:lnTo>
                    <a:pt x="198758" y="567690"/>
                  </a:lnTo>
                  <a:lnTo>
                    <a:pt x="215333" y="566420"/>
                  </a:lnTo>
                  <a:lnTo>
                    <a:pt x="229521" y="558800"/>
                  </a:lnTo>
                  <a:lnTo>
                    <a:pt x="239846" y="546100"/>
                  </a:lnTo>
                  <a:lnTo>
                    <a:pt x="244830" y="530860"/>
                  </a:lnTo>
                  <a:lnTo>
                    <a:pt x="243260" y="514350"/>
                  </a:lnTo>
                  <a:lnTo>
                    <a:pt x="235723" y="500380"/>
                  </a:lnTo>
                  <a:lnTo>
                    <a:pt x="223414" y="490220"/>
                  </a:lnTo>
                  <a:lnTo>
                    <a:pt x="207532" y="485140"/>
                  </a:lnTo>
                  <a:close/>
                </a:path>
                <a:path w="873760" h="728979">
                  <a:moveTo>
                    <a:pt x="865955" y="521970"/>
                  </a:moveTo>
                  <a:lnTo>
                    <a:pt x="824529" y="521970"/>
                  </a:lnTo>
                  <a:lnTo>
                    <a:pt x="865690" y="524510"/>
                  </a:lnTo>
                  <a:lnTo>
                    <a:pt x="865955" y="521970"/>
                  </a:lnTo>
                  <a:close/>
                </a:path>
                <a:path w="873760" h="728979">
                  <a:moveTo>
                    <a:pt x="647488" y="415290"/>
                  </a:moveTo>
                  <a:lnTo>
                    <a:pt x="628664" y="417830"/>
                  </a:lnTo>
                  <a:lnTo>
                    <a:pt x="612540" y="426720"/>
                  </a:lnTo>
                  <a:lnTo>
                    <a:pt x="600803" y="440690"/>
                  </a:lnTo>
                  <a:lnTo>
                    <a:pt x="595144" y="458470"/>
                  </a:lnTo>
                  <a:lnTo>
                    <a:pt x="596924" y="477520"/>
                  </a:lnTo>
                  <a:lnTo>
                    <a:pt x="605488" y="492760"/>
                  </a:lnTo>
                  <a:lnTo>
                    <a:pt x="619476" y="505460"/>
                  </a:lnTo>
                  <a:lnTo>
                    <a:pt x="637530" y="510540"/>
                  </a:lnTo>
                  <a:lnTo>
                    <a:pt x="656368" y="509270"/>
                  </a:lnTo>
                  <a:lnTo>
                    <a:pt x="672496" y="500380"/>
                  </a:lnTo>
                  <a:lnTo>
                    <a:pt x="684232" y="486410"/>
                  </a:lnTo>
                  <a:lnTo>
                    <a:pt x="689895" y="468630"/>
                  </a:lnTo>
                  <a:lnTo>
                    <a:pt x="688101" y="449580"/>
                  </a:lnTo>
                  <a:lnTo>
                    <a:pt x="679529" y="433070"/>
                  </a:lnTo>
                  <a:lnTo>
                    <a:pt x="665537" y="421640"/>
                  </a:lnTo>
                  <a:lnTo>
                    <a:pt x="647488" y="415290"/>
                  </a:lnTo>
                  <a:close/>
                </a:path>
                <a:path w="873760" h="728979">
                  <a:moveTo>
                    <a:pt x="102038" y="349250"/>
                  </a:moveTo>
                  <a:lnTo>
                    <a:pt x="55474" y="387350"/>
                  </a:lnTo>
                  <a:lnTo>
                    <a:pt x="51443" y="391160"/>
                  </a:lnTo>
                  <a:lnTo>
                    <a:pt x="72636" y="420370"/>
                  </a:lnTo>
                  <a:lnTo>
                    <a:pt x="63219" y="433070"/>
                  </a:lnTo>
                  <a:lnTo>
                    <a:pt x="55150" y="445770"/>
                  </a:lnTo>
                  <a:lnTo>
                    <a:pt x="48423" y="459740"/>
                  </a:lnTo>
                  <a:lnTo>
                    <a:pt x="43035" y="474980"/>
                  </a:lnTo>
                  <a:lnTo>
                    <a:pt x="116066" y="474980"/>
                  </a:lnTo>
                  <a:lnTo>
                    <a:pt x="138822" y="447040"/>
                  </a:lnTo>
                  <a:lnTo>
                    <a:pt x="174803" y="427990"/>
                  </a:lnTo>
                  <a:lnTo>
                    <a:pt x="213836" y="424180"/>
                  </a:lnTo>
                  <a:lnTo>
                    <a:pt x="378712" y="424180"/>
                  </a:lnTo>
                  <a:lnTo>
                    <a:pt x="356165" y="396240"/>
                  </a:lnTo>
                  <a:lnTo>
                    <a:pt x="309414" y="396240"/>
                  </a:lnTo>
                  <a:lnTo>
                    <a:pt x="296668" y="386080"/>
                  </a:lnTo>
                  <a:lnTo>
                    <a:pt x="283236" y="378460"/>
                  </a:lnTo>
                  <a:lnTo>
                    <a:pt x="280433" y="377190"/>
                  </a:lnTo>
                  <a:lnTo>
                    <a:pt x="126331" y="377190"/>
                  </a:lnTo>
                  <a:lnTo>
                    <a:pt x="102038" y="349250"/>
                  </a:lnTo>
                  <a:close/>
                </a:path>
                <a:path w="873760" h="728979">
                  <a:moveTo>
                    <a:pt x="527586" y="262890"/>
                  </a:moveTo>
                  <a:lnTo>
                    <a:pt x="474634" y="304800"/>
                  </a:lnTo>
                  <a:lnTo>
                    <a:pt x="470058" y="308610"/>
                  </a:lnTo>
                  <a:lnTo>
                    <a:pt x="494152" y="342900"/>
                  </a:lnTo>
                  <a:lnTo>
                    <a:pt x="483456" y="356870"/>
                  </a:lnTo>
                  <a:lnTo>
                    <a:pt x="474282" y="372110"/>
                  </a:lnTo>
                  <a:lnTo>
                    <a:pt x="466630" y="388620"/>
                  </a:lnTo>
                  <a:lnTo>
                    <a:pt x="460499" y="405130"/>
                  </a:lnTo>
                  <a:lnTo>
                    <a:pt x="543149" y="405130"/>
                  </a:lnTo>
                  <a:lnTo>
                    <a:pt x="569385" y="373380"/>
                  </a:lnTo>
                  <a:lnTo>
                    <a:pt x="610275" y="351790"/>
                  </a:lnTo>
                  <a:lnTo>
                    <a:pt x="654646" y="347980"/>
                  </a:lnTo>
                  <a:lnTo>
                    <a:pt x="843230" y="347980"/>
                  </a:lnTo>
                  <a:lnTo>
                    <a:pt x="816321" y="314960"/>
                  </a:lnTo>
                  <a:lnTo>
                    <a:pt x="763327" y="314960"/>
                  </a:lnTo>
                  <a:lnTo>
                    <a:pt x="748832" y="303530"/>
                  </a:lnTo>
                  <a:lnTo>
                    <a:pt x="733556" y="294640"/>
                  </a:lnTo>
                  <a:lnTo>
                    <a:pt x="730899" y="293370"/>
                  </a:lnTo>
                  <a:lnTo>
                    <a:pt x="555197" y="293370"/>
                  </a:lnTo>
                  <a:lnTo>
                    <a:pt x="527586" y="262890"/>
                  </a:lnTo>
                  <a:close/>
                </a:path>
                <a:path w="873760" h="728979">
                  <a:moveTo>
                    <a:pt x="338743" y="374650"/>
                  </a:moveTo>
                  <a:lnTo>
                    <a:pt x="309414" y="396240"/>
                  </a:lnTo>
                  <a:lnTo>
                    <a:pt x="356165" y="396240"/>
                  </a:lnTo>
                  <a:lnTo>
                    <a:pt x="338743" y="374650"/>
                  </a:lnTo>
                  <a:close/>
                </a:path>
                <a:path w="873760" h="728979">
                  <a:moveTo>
                    <a:pt x="191753" y="323850"/>
                  </a:moveTo>
                  <a:lnTo>
                    <a:pt x="185994" y="359410"/>
                  </a:lnTo>
                  <a:lnTo>
                    <a:pt x="155581" y="364490"/>
                  </a:lnTo>
                  <a:lnTo>
                    <a:pt x="140760" y="369570"/>
                  </a:lnTo>
                  <a:lnTo>
                    <a:pt x="126331" y="377190"/>
                  </a:lnTo>
                  <a:lnTo>
                    <a:pt x="280433" y="377190"/>
                  </a:lnTo>
                  <a:lnTo>
                    <a:pt x="269220" y="372110"/>
                  </a:lnTo>
                  <a:lnTo>
                    <a:pt x="254725" y="365760"/>
                  </a:lnTo>
                  <a:lnTo>
                    <a:pt x="256526" y="330200"/>
                  </a:lnTo>
                  <a:lnTo>
                    <a:pt x="191753" y="323850"/>
                  </a:lnTo>
                  <a:close/>
                </a:path>
                <a:path w="873760" h="728979">
                  <a:moveTo>
                    <a:pt x="456296" y="267970"/>
                  </a:moveTo>
                  <a:lnTo>
                    <a:pt x="251489" y="267970"/>
                  </a:lnTo>
                  <a:lnTo>
                    <a:pt x="261745" y="275590"/>
                  </a:lnTo>
                  <a:lnTo>
                    <a:pt x="272558" y="281940"/>
                  </a:lnTo>
                  <a:lnTo>
                    <a:pt x="283844" y="288290"/>
                  </a:lnTo>
                  <a:lnTo>
                    <a:pt x="295519" y="292100"/>
                  </a:lnTo>
                  <a:lnTo>
                    <a:pt x="294064" y="321310"/>
                  </a:lnTo>
                  <a:lnTo>
                    <a:pt x="342052" y="326390"/>
                  </a:lnTo>
                  <a:lnTo>
                    <a:pt x="346177" y="326390"/>
                  </a:lnTo>
                  <a:lnTo>
                    <a:pt x="350837" y="298450"/>
                  </a:lnTo>
                  <a:lnTo>
                    <a:pt x="375310" y="293370"/>
                  </a:lnTo>
                  <a:lnTo>
                    <a:pt x="387242" y="289560"/>
                  </a:lnTo>
                  <a:lnTo>
                    <a:pt x="398856" y="283210"/>
                  </a:lnTo>
                  <a:lnTo>
                    <a:pt x="445038" y="283210"/>
                  </a:lnTo>
                  <a:lnTo>
                    <a:pt x="459137" y="271780"/>
                  </a:lnTo>
                  <a:lnTo>
                    <a:pt x="456296" y="267970"/>
                  </a:lnTo>
                  <a:close/>
                </a:path>
                <a:path w="873760" h="728979">
                  <a:moveTo>
                    <a:pt x="796656" y="290830"/>
                  </a:moveTo>
                  <a:lnTo>
                    <a:pt x="763327" y="314960"/>
                  </a:lnTo>
                  <a:lnTo>
                    <a:pt x="816321" y="314960"/>
                  </a:lnTo>
                  <a:lnTo>
                    <a:pt x="796656" y="290830"/>
                  </a:lnTo>
                  <a:close/>
                </a:path>
                <a:path w="873760" h="728979">
                  <a:moveTo>
                    <a:pt x="445038" y="283210"/>
                  </a:moveTo>
                  <a:lnTo>
                    <a:pt x="398856" y="283210"/>
                  </a:lnTo>
                  <a:lnTo>
                    <a:pt x="418406" y="304800"/>
                  </a:lnTo>
                  <a:lnTo>
                    <a:pt x="445038" y="283210"/>
                  </a:lnTo>
                  <a:close/>
                </a:path>
                <a:path w="873760" h="728979">
                  <a:moveTo>
                    <a:pt x="635415" y="232410"/>
                  </a:moveTo>
                  <a:lnTo>
                    <a:pt x="629572" y="232410"/>
                  </a:lnTo>
                  <a:lnTo>
                    <a:pt x="623017" y="273050"/>
                  </a:lnTo>
                  <a:lnTo>
                    <a:pt x="605628" y="275590"/>
                  </a:lnTo>
                  <a:lnTo>
                    <a:pt x="588451" y="279400"/>
                  </a:lnTo>
                  <a:lnTo>
                    <a:pt x="571603" y="285750"/>
                  </a:lnTo>
                  <a:lnTo>
                    <a:pt x="555197" y="293370"/>
                  </a:lnTo>
                  <a:lnTo>
                    <a:pt x="730899" y="293370"/>
                  </a:lnTo>
                  <a:lnTo>
                    <a:pt x="717616" y="287020"/>
                  </a:lnTo>
                  <a:lnTo>
                    <a:pt x="701130" y="280670"/>
                  </a:lnTo>
                  <a:lnTo>
                    <a:pt x="703182" y="240030"/>
                  </a:lnTo>
                  <a:lnTo>
                    <a:pt x="697350" y="238760"/>
                  </a:lnTo>
                  <a:lnTo>
                    <a:pt x="635415" y="232410"/>
                  </a:lnTo>
                  <a:close/>
                </a:path>
                <a:path w="873760" h="728979">
                  <a:moveTo>
                    <a:pt x="183135" y="120650"/>
                  </a:moveTo>
                  <a:lnTo>
                    <a:pt x="178968" y="120650"/>
                  </a:lnTo>
                  <a:lnTo>
                    <a:pt x="173502" y="172720"/>
                  </a:lnTo>
                  <a:lnTo>
                    <a:pt x="202318" y="176530"/>
                  </a:lnTo>
                  <a:lnTo>
                    <a:pt x="204143" y="189230"/>
                  </a:lnTo>
                  <a:lnTo>
                    <a:pt x="207099" y="201930"/>
                  </a:lnTo>
                  <a:lnTo>
                    <a:pt x="211204" y="213360"/>
                  </a:lnTo>
                  <a:lnTo>
                    <a:pt x="216475" y="224790"/>
                  </a:lnTo>
                  <a:lnTo>
                    <a:pt x="197973" y="241300"/>
                  </a:lnTo>
                  <a:lnTo>
                    <a:pt x="194873" y="245110"/>
                  </a:lnTo>
                  <a:lnTo>
                    <a:pt x="227877" y="285750"/>
                  </a:lnTo>
                  <a:lnTo>
                    <a:pt x="251489" y="267970"/>
                  </a:lnTo>
                  <a:lnTo>
                    <a:pt x="456296" y="267970"/>
                  </a:lnTo>
                  <a:lnTo>
                    <a:pt x="442091" y="248920"/>
                  </a:lnTo>
                  <a:lnTo>
                    <a:pt x="444931" y="245110"/>
                  </a:lnTo>
                  <a:lnTo>
                    <a:pt x="328432" y="245110"/>
                  </a:lnTo>
                  <a:lnTo>
                    <a:pt x="298270" y="236220"/>
                  </a:lnTo>
                  <a:lnTo>
                    <a:pt x="273091" y="214630"/>
                  </a:lnTo>
                  <a:lnTo>
                    <a:pt x="257960" y="185420"/>
                  </a:lnTo>
                  <a:lnTo>
                    <a:pt x="255202" y="154940"/>
                  </a:lnTo>
                  <a:lnTo>
                    <a:pt x="264431" y="124460"/>
                  </a:lnTo>
                  <a:lnTo>
                    <a:pt x="266514" y="121920"/>
                  </a:lnTo>
                  <a:lnTo>
                    <a:pt x="208140" y="121920"/>
                  </a:lnTo>
                  <a:lnTo>
                    <a:pt x="183135" y="120650"/>
                  </a:lnTo>
                  <a:close/>
                </a:path>
                <a:path w="873760" h="728979">
                  <a:moveTo>
                    <a:pt x="479179" y="81280"/>
                  </a:moveTo>
                  <a:lnTo>
                    <a:pt x="345628" y="81280"/>
                  </a:lnTo>
                  <a:lnTo>
                    <a:pt x="375785" y="90170"/>
                  </a:lnTo>
                  <a:lnTo>
                    <a:pt x="400972" y="111760"/>
                  </a:lnTo>
                  <a:lnTo>
                    <a:pt x="416095" y="140970"/>
                  </a:lnTo>
                  <a:lnTo>
                    <a:pt x="418849" y="171450"/>
                  </a:lnTo>
                  <a:lnTo>
                    <a:pt x="409625" y="201930"/>
                  </a:lnTo>
                  <a:lnTo>
                    <a:pt x="388815" y="227330"/>
                  </a:lnTo>
                  <a:lnTo>
                    <a:pt x="359854" y="242570"/>
                  </a:lnTo>
                  <a:lnTo>
                    <a:pt x="328432" y="245110"/>
                  </a:lnTo>
                  <a:lnTo>
                    <a:pt x="444931" y="245110"/>
                  </a:lnTo>
                  <a:lnTo>
                    <a:pt x="449663" y="238760"/>
                  </a:lnTo>
                  <a:lnTo>
                    <a:pt x="456158" y="227330"/>
                  </a:lnTo>
                  <a:lnTo>
                    <a:pt x="461577" y="215900"/>
                  </a:lnTo>
                  <a:lnTo>
                    <a:pt x="465922" y="204470"/>
                  </a:lnTo>
                  <a:lnTo>
                    <a:pt x="495230" y="204470"/>
                  </a:lnTo>
                  <a:lnTo>
                    <a:pt x="495524" y="201930"/>
                  </a:lnTo>
                  <a:lnTo>
                    <a:pt x="500571" y="153670"/>
                  </a:lnTo>
                  <a:lnTo>
                    <a:pt x="496456" y="153670"/>
                  </a:lnTo>
                  <a:lnTo>
                    <a:pt x="471734" y="149860"/>
                  </a:lnTo>
                  <a:lnTo>
                    <a:pt x="469910" y="137160"/>
                  </a:lnTo>
                  <a:lnTo>
                    <a:pt x="466955" y="124460"/>
                  </a:lnTo>
                  <a:lnTo>
                    <a:pt x="462847" y="113030"/>
                  </a:lnTo>
                  <a:lnTo>
                    <a:pt x="457567" y="101600"/>
                  </a:lnTo>
                  <a:lnTo>
                    <a:pt x="476079" y="85090"/>
                  </a:lnTo>
                  <a:lnTo>
                    <a:pt x="479179" y="81280"/>
                  </a:lnTo>
                  <a:close/>
                </a:path>
                <a:path w="873760" h="728979">
                  <a:moveTo>
                    <a:pt x="495230" y="204470"/>
                  </a:moveTo>
                  <a:lnTo>
                    <a:pt x="465922" y="204470"/>
                  </a:lnTo>
                  <a:lnTo>
                    <a:pt x="495084" y="205740"/>
                  </a:lnTo>
                  <a:lnTo>
                    <a:pt x="495230" y="204470"/>
                  </a:lnTo>
                  <a:close/>
                </a:path>
                <a:path w="873760" h="728979">
                  <a:moveTo>
                    <a:pt x="340544" y="129540"/>
                  </a:moveTo>
                  <a:lnTo>
                    <a:pt x="327215" y="130810"/>
                  </a:lnTo>
                  <a:lnTo>
                    <a:pt x="315795" y="137160"/>
                  </a:lnTo>
                  <a:lnTo>
                    <a:pt x="307483" y="147320"/>
                  </a:lnTo>
                  <a:lnTo>
                    <a:pt x="303477" y="160020"/>
                  </a:lnTo>
                  <a:lnTo>
                    <a:pt x="304742" y="172720"/>
                  </a:lnTo>
                  <a:lnTo>
                    <a:pt x="310813" y="184150"/>
                  </a:lnTo>
                  <a:lnTo>
                    <a:pt x="320727" y="193040"/>
                  </a:lnTo>
                  <a:lnTo>
                    <a:pt x="333518" y="196850"/>
                  </a:lnTo>
                  <a:lnTo>
                    <a:pt x="346849" y="195580"/>
                  </a:lnTo>
                  <a:lnTo>
                    <a:pt x="358262" y="189230"/>
                  </a:lnTo>
                  <a:lnTo>
                    <a:pt x="366568" y="179070"/>
                  </a:lnTo>
                  <a:lnTo>
                    <a:pt x="370575" y="166370"/>
                  </a:lnTo>
                  <a:lnTo>
                    <a:pt x="369312" y="153670"/>
                  </a:lnTo>
                  <a:lnTo>
                    <a:pt x="363244" y="142240"/>
                  </a:lnTo>
                  <a:lnTo>
                    <a:pt x="353333" y="133350"/>
                  </a:lnTo>
                  <a:lnTo>
                    <a:pt x="340544" y="129540"/>
                  </a:lnTo>
                  <a:close/>
                </a:path>
                <a:path w="873760" h="728979">
                  <a:moveTo>
                    <a:pt x="255646" y="21590"/>
                  </a:moveTo>
                  <a:lnTo>
                    <a:pt x="214914" y="54610"/>
                  </a:lnTo>
                  <a:lnTo>
                    <a:pt x="231971" y="77470"/>
                  </a:lnTo>
                  <a:lnTo>
                    <a:pt x="224393" y="87630"/>
                  </a:lnTo>
                  <a:lnTo>
                    <a:pt x="217896" y="99060"/>
                  </a:lnTo>
                  <a:lnTo>
                    <a:pt x="212479" y="110490"/>
                  </a:lnTo>
                  <a:lnTo>
                    <a:pt x="208140" y="121920"/>
                  </a:lnTo>
                  <a:lnTo>
                    <a:pt x="266514" y="121920"/>
                  </a:lnTo>
                  <a:lnTo>
                    <a:pt x="285258" y="99060"/>
                  </a:lnTo>
                  <a:lnTo>
                    <a:pt x="314214" y="83820"/>
                  </a:lnTo>
                  <a:lnTo>
                    <a:pt x="345628" y="81280"/>
                  </a:lnTo>
                  <a:lnTo>
                    <a:pt x="479179" y="81280"/>
                  </a:lnTo>
                  <a:lnTo>
                    <a:pt x="460620" y="58420"/>
                  </a:lnTo>
                  <a:lnTo>
                    <a:pt x="422573" y="58420"/>
                  </a:lnTo>
                  <a:lnTo>
                    <a:pt x="412315" y="50800"/>
                  </a:lnTo>
                  <a:lnTo>
                    <a:pt x="401498" y="44450"/>
                  </a:lnTo>
                  <a:lnTo>
                    <a:pt x="399239" y="43180"/>
                  </a:lnTo>
                  <a:lnTo>
                    <a:pt x="275206" y="43180"/>
                  </a:lnTo>
                  <a:lnTo>
                    <a:pt x="255646" y="21590"/>
                  </a:lnTo>
                  <a:close/>
                </a:path>
                <a:path w="873760" h="728979">
                  <a:moveTo>
                    <a:pt x="446185" y="40640"/>
                  </a:moveTo>
                  <a:lnTo>
                    <a:pt x="422573" y="58420"/>
                  </a:lnTo>
                  <a:lnTo>
                    <a:pt x="460620" y="58420"/>
                  </a:lnTo>
                  <a:lnTo>
                    <a:pt x="446185" y="40640"/>
                  </a:lnTo>
                  <a:close/>
                </a:path>
                <a:path w="873760" h="728979">
                  <a:moveTo>
                    <a:pt x="327864" y="0"/>
                  </a:moveTo>
                  <a:lnTo>
                    <a:pt x="323215" y="27940"/>
                  </a:lnTo>
                  <a:lnTo>
                    <a:pt x="298735" y="33020"/>
                  </a:lnTo>
                  <a:lnTo>
                    <a:pt x="286811" y="36830"/>
                  </a:lnTo>
                  <a:lnTo>
                    <a:pt x="275206" y="43180"/>
                  </a:lnTo>
                  <a:lnTo>
                    <a:pt x="399239" y="43180"/>
                  </a:lnTo>
                  <a:lnTo>
                    <a:pt x="390205" y="38100"/>
                  </a:lnTo>
                  <a:lnTo>
                    <a:pt x="378522" y="34290"/>
                  </a:lnTo>
                  <a:lnTo>
                    <a:pt x="379988" y="5080"/>
                  </a:lnTo>
                  <a:lnTo>
                    <a:pt x="375852" y="5080"/>
                  </a:lnTo>
                  <a:lnTo>
                    <a:pt x="327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240097" y="4818793"/>
            <a:ext cx="906057" cy="906057"/>
            <a:chOff x="2044306" y="7946546"/>
            <a:chExt cx="1494155" cy="1494155"/>
          </a:xfrm>
        </p:grpSpPr>
        <p:sp>
          <p:nvSpPr>
            <p:cNvPr id="30" name="object 30"/>
            <p:cNvSpPr/>
            <p:nvPr/>
          </p:nvSpPr>
          <p:spPr>
            <a:xfrm>
              <a:off x="2044306" y="7946546"/>
              <a:ext cx="1494155" cy="1494155"/>
            </a:xfrm>
            <a:custGeom>
              <a:avLst/>
              <a:gdLst/>
              <a:ahLst/>
              <a:cxnLst/>
              <a:rect l="l" t="t" r="r" b="b"/>
              <a:pathLst>
                <a:path w="1494154" h="1494154">
                  <a:moveTo>
                    <a:pt x="746856" y="0"/>
                  </a:moveTo>
                  <a:lnTo>
                    <a:pt x="699624" y="1469"/>
                  </a:lnTo>
                  <a:lnTo>
                    <a:pt x="653172" y="5819"/>
                  </a:lnTo>
                  <a:lnTo>
                    <a:pt x="607588" y="12962"/>
                  </a:lnTo>
                  <a:lnTo>
                    <a:pt x="562960" y="22810"/>
                  </a:lnTo>
                  <a:lnTo>
                    <a:pt x="519375" y="35276"/>
                  </a:lnTo>
                  <a:lnTo>
                    <a:pt x="476921" y="50273"/>
                  </a:lnTo>
                  <a:lnTo>
                    <a:pt x="435685" y="67712"/>
                  </a:lnTo>
                  <a:lnTo>
                    <a:pt x="395754" y="87507"/>
                  </a:lnTo>
                  <a:lnTo>
                    <a:pt x="357217" y="109571"/>
                  </a:lnTo>
                  <a:lnTo>
                    <a:pt x="320160" y="133814"/>
                  </a:lnTo>
                  <a:lnTo>
                    <a:pt x="284671" y="160151"/>
                  </a:lnTo>
                  <a:lnTo>
                    <a:pt x="250838" y="188493"/>
                  </a:lnTo>
                  <a:lnTo>
                    <a:pt x="218748" y="218753"/>
                  </a:lnTo>
                  <a:lnTo>
                    <a:pt x="188488" y="250844"/>
                  </a:lnTo>
                  <a:lnTo>
                    <a:pt x="160147" y="284678"/>
                  </a:lnTo>
                  <a:lnTo>
                    <a:pt x="133811" y="320167"/>
                  </a:lnTo>
                  <a:lnTo>
                    <a:pt x="109568" y="357224"/>
                  </a:lnTo>
                  <a:lnTo>
                    <a:pt x="87505" y="395762"/>
                  </a:lnTo>
                  <a:lnTo>
                    <a:pt x="67710" y="435693"/>
                  </a:lnTo>
                  <a:lnTo>
                    <a:pt x="50271" y="476930"/>
                  </a:lnTo>
                  <a:lnTo>
                    <a:pt x="35275" y="519385"/>
                  </a:lnTo>
                  <a:lnTo>
                    <a:pt x="22809" y="562970"/>
                  </a:lnTo>
                  <a:lnTo>
                    <a:pt x="12961" y="607598"/>
                  </a:lnTo>
                  <a:lnTo>
                    <a:pt x="5819" y="653182"/>
                  </a:lnTo>
                  <a:lnTo>
                    <a:pt x="1469" y="699634"/>
                  </a:lnTo>
                  <a:lnTo>
                    <a:pt x="0" y="746867"/>
                  </a:lnTo>
                  <a:lnTo>
                    <a:pt x="1469" y="794098"/>
                  </a:lnTo>
                  <a:lnTo>
                    <a:pt x="5819" y="840549"/>
                  </a:lnTo>
                  <a:lnTo>
                    <a:pt x="12961" y="886132"/>
                  </a:lnTo>
                  <a:lnTo>
                    <a:pt x="22809" y="930759"/>
                  </a:lnTo>
                  <a:lnTo>
                    <a:pt x="35275" y="974343"/>
                  </a:lnTo>
                  <a:lnTo>
                    <a:pt x="50271" y="1016797"/>
                  </a:lnTo>
                  <a:lnTo>
                    <a:pt x="67710" y="1058032"/>
                  </a:lnTo>
                  <a:lnTo>
                    <a:pt x="87505" y="1097962"/>
                  </a:lnTo>
                  <a:lnTo>
                    <a:pt x="109568" y="1136499"/>
                  </a:lnTo>
                  <a:lnTo>
                    <a:pt x="133811" y="1173555"/>
                  </a:lnTo>
                  <a:lnTo>
                    <a:pt x="160147" y="1209043"/>
                  </a:lnTo>
                  <a:lnTo>
                    <a:pt x="188488" y="1242876"/>
                  </a:lnTo>
                  <a:lnTo>
                    <a:pt x="218748" y="1274966"/>
                  </a:lnTo>
                  <a:lnTo>
                    <a:pt x="250838" y="1305225"/>
                  </a:lnTo>
                  <a:lnTo>
                    <a:pt x="284671" y="1333567"/>
                  </a:lnTo>
                  <a:lnTo>
                    <a:pt x="320160" y="1359902"/>
                  </a:lnTo>
                  <a:lnTo>
                    <a:pt x="357217" y="1384145"/>
                  </a:lnTo>
                  <a:lnTo>
                    <a:pt x="395754" y="1406208"/>
                  </a:lnTo>
                  <a:lnTo>
                    <a:pt x="435685" y="1426002"/>
                  </a:lnTo>
                  <a:lnTo>
                    <a:pt x="476921" y="1443442"/>
                  </a:lnTo>
                  <a:lnTo>
                    <a:pt x="519375" y="1458438"/>
                  </a:lnTo>
                  <a:lnTo>
                    <a:pt x="562960" y="1470904"/>
                  </a:lnTo>
                  <a:lnTo>
                    <a:pt x="607588" y="1480752"/>
                  </a:lnTo>
                  <a:lnTo>
                    <a:pt x="653172" y="1487894"/>
                  </a:lnTo>
                  <a:lnTo>
                    <a:pt x="699624" y="1492244"/>
                  </a:lnTo>
                  <a:lnTo>
                    <a:pt x="746856" y="1493713"/>
                  </a:lnTo>
                  <a:lnTo>
                    <a:pt x="794089" y="1492244"/>
                  </a:lnTo>
                  <a:lnTo>
                    <a:pt x="840541" y="1487894"/>
                  </a:lnTo>
                  <a:lnTo>
                    <a:pt x="886125" y="1480752"/>
                  </a:lnTo>
                  <a:lnTo>
                    <a:pt x="930753" y="1470904"/>
                  </a:lnTo>
                  <a:lnTo>
                    <a:pt x="974338" y="1458438"/>
                  </a:lnTo>
                  <a:lnTo>
                    <a:pt x="1016792" y="1443442"/>
                  </a:lnTo>
                  <a:lnTo>
                    <a:pt x="1058028" y="1426002"/>
                  </a:lnTo>
                  <a:lnTo>
                    <a:pt x="1097958" y="1406208"/>
                  </a:lnTo>
                  <a:lnTo>
                    <a:pt x="1136496" y="1384145"/>
                  </a:lnTo>
                  <a:lnTo>
                    <a:pt x="1173553" y="1359902"/>
                  </a:lnTo>
                  <a:lnTo>
                    <a:pt x="1209041" y="1333567"/>
                  </a:lnTo>
                  <a:lnTo>
                    <a:pt x="1242874" y="1305225"/>
                  </a:lnTo>
                  <a:lnTo>
                    <a:pt x="1274965" y="1274966"/>
                  </a:lnTo>
                  <a:lnTo>
                    <a:pt x="1305224" y="1242876"/>
                  </a:lnTo>
                  <a:lnTo>
                    <a:pt x="1333566" y="1209043"/>
                  </a:lnTo>
                  <a:lnTo>
                    <a:pt x="1359902" y="1173555"/>
                  </a:lnTo>
                  <a:lnTo>
                    <a:pt x="1384145" y="1136499"/>
                  </a:lnTo>
                  <a:lnTo>
                    <a:pt x="1406208" y="1097962"/>
                  </a:lnTo>
                  <a:lnTo>
                    <a:pt x="1426002" y="1058032"/>
                  </a:lnTo>
                  <a:lnTo>
                    <a:pt x="1443441" y="1016797"/>
                  </a:lnTo>
                  <a:lnTo>
                    <a:pt x="1458438" y="974343"/>
                  </a:lnTo>
                  <a:lnTo>
                    <a:pt x="1470904" y="930759"/>
                  </a:lnTo>
                  <a:lnTo>
                    <a:pt x="1480752" y="886132"/>
                  </a:lnTo>
                  <a:lnTo>
                    <a:pt x="1487894" y="840549"/>
                  </a:lnTo>
                  <a:lnTo>
                    <a:pt x="1492244" y="794098"/>
                  </a:lnTo>
                  <a:lnTo>
                    <a:pt x="1493713" y="746867"/>
                  </a:lnTo>
                  <a:lnTo>
                    <a:pt x="1492244" y="699634"/>
                  </a:lnTo>
                  <a:lnTo>
                    <a:pt x="1487894" y="653182"/>
                  </a:lnTo>
                  <a:lnTo>
                    <a:pt x="1480752" y="607598"/>
                  </a:lnTo>
                  <a:lnTo>
                    <a:pt x="1470904" y="562970"/>
                  </a:lnTo>
                  <a:lnTo>
                    <a:pt x="1458438" y="519385"/>
                  </a:lnTo>
                  <a:lnTo>
                    <a:pt x="1443441" y="476930"/>
                  </a:lnTo>
                  <a:lnTo>
                    <a:pt x="1426002" y="435693"/>
                  </a:lnTo>
                  <a:lnTo>
                    <a:pt x="1406208" y="395762"/>
                  </a:lnTo>
                  <a:lnTo>
                    <a:pt x="1384145" y="357224"/>
                  </a:lnTo>
                  <a:lnTo>
                    <a:pt x="1359902" y="320167"/>
                  </a:lnTo>
                  <a:lnTo>
                    <a:pt x="1333566" y="284678"/>
                  </a:lnTo>
                  <a:lnTo>
                    <a:pt x="1305224" y="250844"/>
                  </a:lnTo>
                  <a:lnTo>
                    <a:pt x="1274965" y="218753"/>
                  </a:lnTo>
                  <a:lnTo>
                    <a:pt x="1242874" y="188493"/>
                  </a:lnTo>
                  <a:lnTo>
                    <a:pt x="1209041" y="160151"/>
                  </a:lnTo>
                  <a:lnTo>
                    <a:pt x="1173553" y="133814"/>
                  </a:lnTo>
                  <a:lnTo>
                    <a:pt x="1136496" y="109571"/>
                  </a:lnTo>
                  <a:lnTo>
                    <a:pt x="1097958" y="87507"/>
                  </a:lnTo>
                  <a:lnTo>
                    <a:pt x="1058028" y="67712"/>
                  </a:lnTo>
                  <a:lnTo>
                    <a:pt x="1016792" y="50273"/>
                  </a:lnTo>
                  <a:lnTo>
                    <a:pt x="974338" y="35276"/>
                  </a:lnTo>
                  <a:lnTo>
                    <a:pt x="930753" y="22810"/>
                  </a:lnTo>
                  <a:lnTo>
                    <a:pt x="886125" y="12962"/>
                  </a:lnTo>
                  <a:lnTo>
                    <a:pt x="840541" y="5819"/>
                  </a:lnTo>
                  <a:lnTo>
                    <a:pt x="794089" y="1469"/>
                  </a:lnTo>
                  <a:lnTo>
                    <a:pt x="746856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1" name="object 31"/>
            <p:cNvSpPr/>
            <p:nvPr/>
          </p:nvSpPr>
          <p:spPr>
            <a:xfrm>
              <a:off x="2361366" y="8282809"/>
              <a:ext cx="859790" cy="821690"/>
            </a:xfrm>
            <a:custGeom>
              <a:avLst/>
              <a:gdLst/>
              <a:ahLst/>
              <a:cxnLst/>
              <a:rect l="l" t="t" r="r" b="b"/>
              <a:pathLst>
                <a:path w="859789" h="821690">
                  <a:moveTo>
                    <a:pt x="483398" y="396898"/>
                  </a:moveTo>
                  <a:lnTo>
                    <a:pt x="376177" y="396898"/>
                  </a:lnTo>
                  <a:lnTo>
                    <a:pt x="376177" y="699099"/>
                  </a:lnTo>
                  <a:lnTo>
                    <a:pt x="274661" y="759924"/>
                  </a:lnTo>
                  <a:lnTo>
                    <a:pt x="274661" y="821210"/>
                  </a:lnTo>
                  <a:lnTo>
                    <a:pt x="413694" y="797106"/>
                  </a:lnTo>
                  <a:lnTo>
                    <a:pt x="584924" y="797106"/>
                  </a:lnTo>
                  <a:lnTo>
                    <a:pt x="584924" y="759924"/>
                  </a:lnTo>
                  <a:lnTo>
                    <a:pt x="483398" y="699099"/>
                  </a:lnTo>
                  <a:lnTo>
                    <a:pt x="483398" y="396898"/>
                  </a:lnTo>
                  <a:close/>
                </a:path>
                <a:path w="859789" h="821690">
                  <a:moveTo>
                    <a:pt x="584924" y="797305"/>
                  </a:moveTo>
                  <a:lnTo>
                    <a:pt x="447756" y="797305"/>
                  </a:lnTo>
                  <a:lnTo>
                    <a:pt x="584924" y="821210"/>
                  </a:lnTo>
                  <a:lnTo>
                    <a:pt x="584924" y="797305"/>
                  </a:lnTo>
                  <a:close/>
                </a:path>
                <a:path w="859789" h="821690">
                  <a:moveTo>
                    <a:pt x="584924" y="797106"/>
                  </a:moveTo>
                  <a:lnTo>
                    <a:pt x="413694" y="797106"/>
                  </a:lnTo>
                  <a:lnTo>
                    <a:pt x="414678" y="797378"/>
                  </a:lnTo>
                  <a:lnTo>
                    <a:pt x="415516" y="797535"/>
                  </a:lnTo>
                  <a:lnTo>
                    <a:pt x="416437" y="797755"/>
                  </a:lnTo>
                  <a:lnTo>
                    <a:pt x="420217" y="803347"/>
                  </a:lnTo>
                  <a:lnTo>
                    <a:pt x="424824" y="806677"/>
                  </a:lnTo>
                  <a:lnTo>
                    <a:pt x="434615" y="806677"/>
                  </a:lnTo>
                  <a:lnTo>
                    <a:pt x="439075" y="803619"/>
                  </a:lnTo>
                  <a:lnTo>
                    <a:pt x="442792" y="798352"/>
                  </a:lnTo>
                  <a:lnTo>
                    <a:pt x="444468" y="798017"/>
                  </a:lnTo>
                  <a:lnTo>
                    <a:pt x="446227" y="797755"/>
                  </a:lnTo>
                  <a:lnTo>
                    <a:pt x="447756" y="797305"/>
                  </a:lnTo>
                  <a:lnTo>
                    <a:pt x="584924" y="797305"/>
                  </a:lnTo>
                  <a:lnTo>
                    <a:pt x="584924" y="797106"/>
                  </a:lnTo>
                  <a:close/>
                </a:path>
                <a:path w="859789" h="821690">
                  <a:moveTo>
                    <a:pt x="429892" y="0"/>
                  </a:moveTo>
                  <a:lnTo>
                    <a:pt x="429683" y="0"/>
                  </a:lnTo>
                  <a:lnTo>
                    <a:pt x="398749" y="8352"/>
                  </a:lnTo>
                  <a:lnTo>
                    <a:pt x="382865" y="26726"/>
                  </a:lnTo>
                  <a:lnTo>
                    <a:pt x="377013" y="45101"/>
                  </a:lnTo>
                  <a:lnTo>
                    <a:pt x="376177" y="53453"/>
                  </a:lnTo>
                  <a:lnTo>
                    <a:pt x="376177" y="227616"/>
                  </a:lnTo>
                  <a:lnTo>
                    <a:pt x="0" y="372376"/>
                  </a:lnTo>
                  <a:lnTo>
                    <a:pt x="0" y="463158"/>
                  </a:lnTo>
                  <a:lnTo>
                    <a:pt x="376177" y="396898"/>
                  </a:lnTo>
                  <a:lnTo>
                    <a:pt x="859596" y="396898"/>
                  </a:lnTo>
                  <a:lnTo>
                    <a:pt x="859596" y="372376"/>
                  </a:lnTo>
                  <a:lnTo>
                    <a:pt x="483398" y="227616"/>
                  </a:lnTo>
                  <a:lnTo>
                    <a:pt x="483398" y="53453"/>
                  </a:lnTo>
                  <a:lnTo>
                    <a:pt x="475038" y="22550"/>
                  </a:lnTo>
                  <a:lnTo>
                    <a:pt x="456645" y="6681"/>
                  </a:lnTo>
                  <a:lnTo>
                    <a:pt x="438253" y="835"/>
                  </a:lnTo>
                  <a:lnTo>
                    <a:pt x="429892" y="0"/>
                  </a:lnTo>
                  <a:close/>
                </a:path>
                <a:path w="859789" h="821690">
                  <a:moveTo>
                    <a:pt x="859596" y="396898"/>
                  </a:moveTo>
                  <a:lnTo>
                    <a:pt x="483398" y="396898"/>
                  </a:lnTo>
                  <a:lnTo>
                    <a:pt x="859596" y="463158"/>
                  </a:lnTo>
                  <a:lnTo>
                    <a:pt x="859596" y="396898"/>
                  </a:lnTo>
                  <a:close/>
                </a:path>
                <a:path w="859789" h="821690">
                  <a:moveTo>
                    <a:pt x="236621" y="205449"/>
                  </a:moveTo>
                  <a:lnTo>
                    <a:pt x="221550" y="206298"/>
                  </a:lnTo>
                  <a:lnTo>
                    <a:pt x="209242" y="208611"/>
                  </a:lnTo>
                  <a:lnTo>
                    <a:pt x="200943" y="212040"/>
                  </a:lnTo>
                  <a:lnTo>
                    <a:pt x="197899" y="216234"/>
                  </a:lnTo>
                  <a:lnTo>
                    <a:pt x="197899" y="279363"/>
                  </a:lnTo>
                  <a:lnTo>
                    <a:pt x="275331" y="249573"/>
                  </a:lnTo>
                  <a:lnTo>
                    <a:pt x="275331" y="216234"/>
                  </a:lnTo>
                  <a:lnTo>
                    <a:pt x="272288" y="212040"/>
                  </a:lnTo>
                  <a:lnTo>
                    <a:pt x="263990" y="208611"/>
                  </a:lnTo>
                  <a:lnTo>
                    <a:pt x="251685" y="206298"/>
                  </a:lnTo>
                  <a:lnTo>
                    <a:pt x="236621" y="205449"/>
                  </a:lnTo>
                  <a:close/>
                </a:path>
                <a:path w="859789" h="821690">
                  <a:moveTo>
                    <a:pt x="622965" y="205449"/>
                  </a:moveTo>
                  <a:lnTo>
                    <a:pt x="607900" y="206298"/>
                  </a:lnTo>
                  <a:lnTo>
                    <a:pt x="595595" y="208611"/>
                  </a:lnTo>
                  <a:lnTo>
                    <a:pt x="587297" y="212040"/>
                  </a:lnTo>
                  <a:lnTo>
                    <a:pt x="584254" y="216234"/>
                  </a:lnTo>
                  <a:lnTo>
                    <a:pt x="584254" y="249573"/>
                  </a:lnTo>
                  <a:lnTo>
                    <a:pt x="661686" y="279363"/>
                  </a:lnTo>
                  <a:lnTo>
                    <a:pt x="661686" y="216234"/>
                  </a:lnTo>
                  <a:lnTo>
                    <a:pt x="658643" y="212040"/>
                  </a:lnTo>
                  <a:lnTo>
                    <a:pt x="650344" y="208611"/>
                  </a:lnTo>
                  <a:lnTo>
                    <a:pt x="638035" y="206298"/>
                  </a:lnTo>
                  <a:lnTo>
                    <a:pt x="622965" y="2054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28" y="474063"/>
            <a:ext cx="171354" cy="736629"/>
            <a:chOff x="0" y="781765"/>
            <a:chExt cx="282575" cy="1214755"/>
          </a:xfrm>
        </p:grpSpPr>
        <p:sp>
          <p:nvSpPr>
            <p:cNvPr id="33" name="object 33"/>
            <p:cNvSpPr/>
            <p:nvPr/>
          </p:nvSpPr>
          <p:spPr>
            <a:xfrm>
              <a:off x="0" y="1052308"/>
              <a:ext cx="282575" cy="944244"/>
            </a:xfrm>
            <a:custGeom>
              <a:avLst/>
              <a:gdLst/>
              <a:ahLst/>
              <a:cxnLst/>
              <a:rect l="l" t="t" r="r" b="b"/>
              <a:pathLst>
                <a:path w="282575" h="944244">
                  <a:moveTo>
                    <a:pt x="45527" y="0"/>
                  </a:moveTo>
                  <a:lnTo>
                    <a:pt x="0" y="0"/>
                  </a:lnTo>
                  <a:lnTo>
                    <a:pt x="0" y="25863"/>
                  </a:lnTo>
                  <a:lnTo>
                    <a:pt x="157" y="26124"/>
                  </a:lnTo>
                  <a:lnTo>
                    <a:pt x="0" y="28124"/>
                  </a:lnTo>
                  <a:lnTo>
                    <a:pt x="0" y="740165"/>
                  </a:lnTo>
                  <a:lnTo>
                    <a:pt x="7706" y="515345"/>
                  </a:lnTo>
                  <a:lnTo>
                    <a:pt x="18271" y="515345"/>
                  </a:lnTo>
                  <a:lnTo>
                    <a:pt x="32951" y="944086"/>
                  </a:lnTo>
                  <a:lnTo>
                    <a:pt x="151639" y="944086"/>
                  </a:lnTo>
                  <a:lnTo>
                    <a:pt x="142697" y="521094"/>
                  </a:lnTo>
                  <a:lnTo>
                    <a:pt x="181460" y="515345"/>
                  </a:lnTo>
                  <a:lnTo>
                    <a:pt x="164403" y="163471"/>
                  </a:lnTo>
                  <a:lnTo>
                    <a:pt x="165230" y="163471"/>
                  </a:lnTo>
                  <a:lnTo>
                    <a:pt x="201166" y="502298"/>
                  </a:lnTo>
                  <a:lnTo>
                    <a:pt x="282127" y="493367"/>
                  </a:lnTo>
                  <a:lnTo>
                    <a:pt x="226747" y="27130"/>
                  </a:lnTo>
                  <a:lnTo>
                    <a:pt x="75788" y="4073"/>
                  </a:lnTo>
                  <a:lnTo>
                    <a:pt x="42145" y="185334"/>
                  </a:lnTo>
                  <a:lnTo>
                    <a:pt x="29381" y="26145"/>
                  </a:lnTo>
                  <a:lnTo>
                    <a:pt x="45527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781765"/>
              <a:ext cx="115981" cy="24684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867942" y="474063"/>
            <a:ext cx="324609" cy="736629"/>
            <a:chOff x="4728743" y="781765"/>
            <a:chExt cx="535305" cy="1214755"/>
          </a:xfrm>
        </p:grpSpPr>
        <p:sp>
          <p:nvSpPr>
            <p:cNvPr id="36" name="object 36"/>
            <p:cNvSpPr/>
            <p:nvPr/>
          </p:nvSpPr>
          <p:spPr>
            <a:xfrm>
              <a:off x="4728743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4" h="944244">
                  <a:moveTo>
                    <a:pt x="298116" y="0"/>
                  </a:moveTo>
                  <a:lnTo>
                    <a:pt x="236610" y="0"/>
                  </a:lnTo>
                  <a:lnTo>
                    <a:pt x="25274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19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4946" y="781765"/>
              <a:ext cx="202370" cy="246840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357599" y="474063"/>
            <a:ext cx="324609" cy="736629"/>
            <a:chOff x="2238075" y="781765"/>
            <a:chExt cx="535305" cy="1214755"/>
          </a:xfrm>
        </p:grpSpPr>
        <p:sp>
          <p:nvSpPr>
            <p:cNvPr id="39" name="object 39"/>
            <p:cNvSpPr/>
            <p:nvPr/>
          </p:nvSpPr>
          <p:spPr>
            <a:xfrm>
              <a:off x="2238075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5" h="944244">
                  <a:moveTo>
                    <a:pt x="298116" y="0"/>
                  </a:moveTo>
                  <a:lnTo>
                    <a:pt x="236610" y="0"/>
                  </a:lnTo>
                  <a:lnTo>
                    <a:pt x="25275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19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04278" y="781765"/>
              <a:ext cx="202370" cy="246840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4378285" y="474063"/>
            <a:ext cx="324609" cy="736629"/>
            <a:chOff x="7219410" y="781765"/>
            <a:chExt cx="535305" cy="1214755"/>
          </a:xfrm>
        </p:grpSpPr>
        <p:sp>
          <p:nvSpPr>
            <p:cNvPr id="42" name="object 42"/>
            <p:cNvSpPr/>
            <p:nvPr/>
          </p:nvSpPr>
          <p:spPr>
            <a:xfrm>
              <a:off x="7219410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4" h="944244">
                  <a:moveTo>
                    <a:pt x="298116" y="0"/>
                  </a:moveTo>
                  <a:lnTo>
                    <a:pt x="236610" y="0"/>
                  </a:lnTo>
                  <a:lnTo>
                    <a:pt x="25274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19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85613" y="781765"/>
              <a:ext cx="202370" cy="246840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602427" y="474063"/>
            <a:ext cx="324609" cy="736629"/>
            <a:chOff x="992741" y="781765"/>
            <a:chExt cx="535305" cy="1214755"/>
          </a:xfrm>
        </p:grpSpPr>
        <p:sp>
          <p:nvSpPr>
            <p:cNvPr id="45" name="object 45"/>
            <p:cNvSpPr/>
            <p:nvPr/>
          </p:nvSpPr>
          <p:spPr>
            <a:xfrm>
              <a:off x="992741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5" h="944244">
                  <a:moveTo>
                    <a:pt x="298116" y="0"/>
                  </a:moveTo>
                  <a:lnTo>
                    <a:pt x="236610" y="0"/>
                  </a:lnTo>
                  <a:lnTo>
                    <a:pt x="25274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19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D3D8B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8944" y="781765"/>
              <a:ext cx="202370" cy="246840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3623113" y="474063"/>
            <a:ext cx="324609" cy="736629"/>
            <a:chOff x="5974076" y="781765"/>
            <a:chExt cx="535305" cy="1214755"/>
          </a:xfrm>
        </p:grpSpPr>
        <p:sp>
          <p:nvSpPr>
            <p:cNvPr id="48" name="object 48"/>
            <p:cNvSpPr/>
            <p:nvPr/>
          </p:nvSpPr>
          <p:spPr>
            <a:xfrm>
              <a:off x="5974076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4" h="944244">
                  <a:moveTo>
                    <a:pt x="298116" y="0"/>
                  </a:moveTo>
                  <a:lnTo>
                    <a:pt x="236610" y="0"/>
                  </a:lnTo>
                  <a:lnTo>
                    <a:pt x="25274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19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0280" y="781765"/>
              <a:ext cx="202370" cy="246840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2112771" y="474063"/>
            <a:ext cx="324609" cy="736629"/>
            <a:chOff x="3483409" y="781765"/>
            <a:chExt cx="535305" cy="1214755"/>
          </a:xfrm>
        </p:grpSpPr>
        <p:sp>
          <p:nvSpPr>
            <p:cNvPr id="51" name="object 51"/>
            <p:cNvSpPr/>
            <p:nvPr/>
          </p:nvSpPr>
          <p:spPr>
            <a:xfrm>
              <a:off x="3483409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4" h="944244">
                  <a:moveTo>
                    <a:pt x="298116" y="0"/>
                  </a:moveTo>
                  <a:lnTo>
                    <a:pt x="236610" y="0"/>
                  </a:lnTo>
                  <a:lnTo>
                    <a:pt x="25274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19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D3D8B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49612" y="781765"/>
              <a:ext cx="202370" cy="246840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5133457" y="474063"/>
            <a:ext cx="324609" cy="736629"/>
            <a:chOff x="8464745" y="781765"/>
            <a:chExt cx="535305" cy="1214755"/>
          </a:xfrm>
        </p:grpSpPr>
        <p:sp>
          <p:nvSpPr>
            <p:cNvPr id="54" name="object 54"/>
            <p:cNvSpPr/>
            <p:nvPr/>
          </p:nvSpPr>
          <p:spPr>
            <a:xfrm>
              <a:off x="8464745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4" h="944244">
                  <a:moveTo>
                    <a:pt x="298116" y="0"/>
                  </a:moveTo>
                  <a:lnTo>
                    <a:pt x="236600" y="0"/>
                  </a:lnTo>
                  <a:lnTo>
                    <a:pt x="25274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19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D3D8B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30947" y="781765"/>
              <a:ext cx="202370" cy="246840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224842" y="474063"/>
            <a:ext cx="324609" cy="736629"/>
            <a:chOff x="370074" y="781765"/>
            <a:chExt cx="535305" cy="1214755"/>
          </a:xfrm>
        </p:grpSpPr>
        <p:sp>
          <p:nvSpPr>
            <p:cNvPr id="57" name="object 57"/>
            <p:cNvSpPr/>
            <p:nvPr/>
          </p:nvSpPr>
          <p:spPr>
            <a:xfrm>
              <a:off x="370074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5" h="944244">
                  <a:moveTo>
                    <a:pt x="298116" y="0"/>
                  </a:moveTo>
                  <a:lnTo>
                    <a:pt x="236610" y="0"/>
                  </a:lnTo>
                  <a:lnTo>
                    <a:pt x="25274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19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6277" y="781765"/>
              <a:ext cx="202370" cy="246840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3245528" y="474063"/>
            <a:ext cx="324609" cy="736629"/>
            <a:chOff x="5351410" y="781765"/>
            <a:chExt cx="535305" cy="1214755"/>
          </a:xfrm>
        </p:grpSpPr>
        <p:sp>
          <p:nvSpPr>
            <p:cNvPr id="60" name="object 60"/>
            <p:cNvSpPr/>
            <p:nvPr/>
          </p:nvSpPr>
          <p:spPr>
            <a:xfrm>
              <a:off x="5351410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4" h="944244">
                  <a:moveTo>
                    <a:pt x="298116" y="0"/>
                  </a:moveTo>
                  <a:lnTo>
                    <a:pt x="236600" y="0"/>
                  </a:lnTo>
                  <a:lnTo>
                    <a:pt x="25274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19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7613" y="781765"/>
              <a:ext cx="202370" cy="246840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1735185" y="474063"/>
            <a:ext cx="324609" cy="736629"/>
            <a:chOff x="2860742" y="781765"/>
            <a:chExt cx="535305" cy="1214755"/>
          </a:xfrm>
        </p:grpSpPr>
        <p:sp>
          <p:nvSpPr>
            <p:cNvPr id="63" name="object 63"/>
            <p:cNvSpPr/>
            <p:nvPr/>
          </p:nvSpPr>
          <p:spPr>
            <a:xfrm>
              <a:off x="2860742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4" h="944244">
                  <a:moveTo>
                    <a:pt x="298116" y="0"/>
                  </a:moveTo>
                  <a:lnTo>
                    <a:pt x="236610" y="0"/>
                  </a:lnTo>
                  <a:lnTo>
                    <a:pt x="25274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19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64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26945" y="781765"/>
              <a:ext cx="202370" cy="246840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4755871" y="474063"/>
            <a:ext cx="324609" cy="736629"/>
            <a:chOff x="7842077" y="781765"/>
            <a:chExt cx="535305" cy="1214755"/>
          </a:xfrm>
        </p:grpSpPr>
        <p:sp>
          <p:nvSpPr>
            <p:cNvPr id="66" name="object 66"/>
            <p:cNvSpPr/>
            <p:nvPr/>
          </p:nvSpPr>
          <p:spPr>
            <a:xfrm>
              <a:off x="7842077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4" h="944244">
                  <a:moveTo>
                    <a:pt x="298116" y="0"/>
                  </a:moveTo>
                  <a:lnTo>
                    <a:pt x="236610" y="0"/>
                  </a:lnTo>
                  <a:lnTo>
                    <a:pt x="25274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19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08280" y="781765"/>
              <a:ext cx="202370" cy="246840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980013" y="474063"/>
            <a:ext cx="324609" cy="736629"/>
            <a:chOff x="1615408" y="781765"/>
            <a:chExt cx="535305" cy="1214755"/>
          </a:xfrm>
        </p:grpSpPr>
        <p:sp>
          <p:nvSpPr>
            <p:cNvPr id="69" name="object 69"/>
            <p:cNvSpPr/>
            <p:nvPr/>
          </p:nvSpPr>
          <p:spPr>
            <a:xfrm>
              <a:off x="1615408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5" h="944244">
                  <a:moveTo>
                    <a:pt x="298116" y="0"/>
                  </a:moveTo>
                  <a:lnTo>
                    <a:pt x="236610" y="0"/>
                  </a:lnTo>
                  <a:lnTo>
                    <a:pt x="25274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19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70" name="object 7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1611" y="781765"/>
              <a:ext cx="202370" cy="246840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4000699" y="474063"/>
            <a:ext cx="324609" cy="736629"/>
            <a:chOff x="6596743" y="781765"/>
            <a:chExt cx="535305" cy="1214755"/>
          </a:xfrm>
        </p:grpSpPr>
        <p:sp>
          <p:nvSpPr>
            <p:cNvPr id="72" name="object 72"/>
            <p:cNvSpPr/>
            <p:nvPr/>
          </p:nvSpPr>
          <p:spPr>
            <a:xfrm>
              <a:off x="6596743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4" h="944244">
                  <a:moveTo>
                    <a:pt x="298116" y="0"/>
                  </a:moveTo>
                  <a:lnTo>
                    <a:pt x="236600" y="0"/>
                  </a:lnTo>
                  <a:lnTo>
                    <a:pt x="25274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19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D3D8B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62947" y="781765"/>
              <a:ext cx="202370" cy="246840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2490357" y="474063"/>
            <a:ext cx="324609" cy="736629"/>
            <a:chOff x="4106076" y="781765"/>
            <a:chExt cx="535305" cy="1214755"/>
          </a:xfrm>
        </p:grpSpPr>
        <p:sp>
          <p:nvSpPr>
            <p:cNvPr id="75" name="object 75"/>
            <p:cNvSpPr/>
            <p:nvPr/>
          </p:nvSpPr>
          <p:spPr>
            <a:xfrm>
              <a:off x="4106076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4" h="944244">
                  <a:moveTo>
                    <a:pt x="298116" y="0"/>
                  </a:moveTo>
                  <a:lnTo>
                    <a:pt x="236610" y="0"/>
                  </a:lnTo>
                  <a:lnTo>
                    <a:pt x="25274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19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76" name="object 7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72279" y="781765"/>
              <a:ext cx="202370" cy="246840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5511043" y="474063"/>
            <a:ext cx="324609" cy="736629"/>
            <a:chOff x="9087411" y="781765"/>
            <a:chExt cx="535305" cy="1214755"/>
          </a:xfrm>
        </p:grpSpPr>
        <p:sp>
          <p:nvSpPr>
            <p:cNvPr id="78" name="object 78"/>
            <p:cNvSpPr/>
            <p:nvPr/>
          </p:nvSpPr>
          <p:spPr>
            <a:xfrm>
              <a:off x="9087411" y="1052309"/>
              <a:ext cx="535305" cy="944244"/>
            </a:xfrm>
            <a:custGeom>
              <a:avLst/>
              <a:gdLst/>
              <a:ahLst/>
              <a:cxnLst/>
              <a:rect l="l" t="t" r="r" b="b"/>
              <a:pathLst>
                <a:path w="535304" h="944244">
                  <a:moveTo>
                    <a:pt x="298116" y="0"/>
                  </a:moveTo>
                  <a:lnTo>
                    <a:pt x="236610" y="0"/>
                  </a:lnTo>
                  <a:lnTo>
                    <a:pt x="252746" y="26124"/>
                  </a:lnTo>
                  <a:lnTo>
                    <a:pt x="239982" y="185407"/>
                  </a:lnTo>
                  <a:lnTo>
                    <a:pt x="206349" y="4073"/>
                  </a:lnTo>
                  <a:lnTo>
                    <a:pt x="55548" y="27130"/>
                  </a:lnTo>
                  <a:lnTo>
                    <a:pt x="0" y="493356"/>
                  </a:lnTo>
                  <a:lnTo>
                    <a:pt x="80939" y="502298"/>
                  </a:lnTo>
                  <a:lnTo>
                    <a:pt x="116896" y="163471"/>
                  </a:lnTo>
                  <a:lnTo>
                    <a:pt x="117891" y="163471"/>
                  </a:lnTo>
                  <a:lnTo>
                    <a:pt x="100792" y="515345"/>
                  </a:lnTo>
                  <a:lnTo>
                    <a:pt x="135859" y="521094"/>
                  </a:lnTo>
                  <a:lnTo>
                    <a:pt x="126917" y="944086"/>
                  </a:lnTo>
                  <a:lnTo>
                    <a:pt x="245594" y="944086"/>
                  </a:lnTo>
                  <a:lnTo>
                    <a:pt x="260306" y="515345"/>
                  </a:lnTo>
                  <a:lnTo>
                    <a:pt x="270860" y="515345"/>
                  </a:lnTo>
                  <a:lnTo>
                    <a:pt x="285551" y="944086"/>
                  </a:lnTo>
                  <a:lnTo>
                    <a:pt x="404228" y="944086"/>
                  </a:lnTo>
                  <a:lnTo>
                    <a:pt x="395286" y="521094"/>
                  </a:lnTo>
                  <a:lnTo>
                    <a:pt x="434060" y="515345"/>
                  </a:lnTo>
                  <a:lnTo>
                    <a:pt x="417003" y="163471"/>
                  </a:lnTo>
                  <a:lnTo>
                    <a:pt x="417830" y="163471"/>
                  </a:lnTo>
                  <a:lnTo>
                    <a:pt x="453766" y="502298"/>
                  </a:lnTo>
                  <a:lnTo>
                    <a:pt x="534716" y="493356"/>
                  </a:lnTo>
                  <a:lnTo>
                    <a:pt x="479336" y="27130"/>
                  </a:lnTo>
                  <a:lnTo>
                    <a:pt x="328377" y="4073"/>
                  </a:lnTo>
                  <a:lnTo>
                    <a:pt x="294734" y="185334"/>
                  </a:lnTo>
                  <a:lnTo>
                    <a:pt x="281970" y="26135"/>
                  </a:lnTo>
                  <a:lnTo>
                    <a:pt x="298116" y="0"/>
                  </a:lnTo>
                  <a:close/>
                </a:path>
              </a:pathLst>
            </a:custGeom>
            <a:solidFill>
              <a:srgbClr val="ADBA8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79" name="object 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53615" y="781765"/>
              <a:ext cx="202370" cy="246840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2312997" y="3158483"/>
            <a:ext cx="1720854" cy="1152942"/>
          </a:xfrm>
          <a:prstGeom prst="rect">
            <a:avLst/>
          </a:prstGeom>
        </p:spPr>
        <p:txBody>
          <a:bodyPr vert="horz" wrap="square" lIns="0" tIns="41972" rIns="0" bIns="0" rtlCol="0">
            <a:spAutoFit/>
          </a:bodyPr>
          <a:lstStyle/>
          <a:p>
            <a:pPr marL="7701" marR="3081">
              <a:lnSpc>
                <a:spcPts val="1850"/>
              </a:lnSpc>
              <a:spcBef>
                <a:spcPts val="330"/>
              </a:spcBef>
            </a:pPr>
            <a:r>
              <a:rPr sz="1728" b="1" spc="42" err="1">
                <a:solidFill>
                  <a:srgbClr val="004750"/>
                </a:solidFill>
                <a:latin typeface="Barlow"/>
                <a:cs typeface="Barlow"/>
              </a:rPr>
              <a:t>Måtte</a:t>
            </a:r>
            <a:r>
              <a:rPr sz="1728" b="1" spc="76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39" err="1">
                <a:solidFill>
                  <a:srgbClr val="004750"/>
                </a:solidFill>
                <a:latin typeface="Barlow"/>
                <a:cs typeface="Barlow"/>
              </a:rPr>
              <a:t>sige</a:t>
            </a:r>
            <a:r>
              <a:rPr sz="1728" b="1" spc="79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33" err="1">
                <a:solidFill>
                  <a:srgbClr val="004750"/>
                </a:solidFill>
                <a:latin typeface="Barlow"/>
                <a:cs typeface="Barlow"/>
              </a:rPr>
              <a:t>nej</a:t>
            </a:r>
            <a:r>
              <a:rPr sz="1728" b="1" spc="76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49" err="1">
                <a:solidFill>
                  <a:srgbClr val="004750"/>
                </a:solidFill>
                <a:latin typeface="Barlow"/>
                <a:cs typeface="Barlow"/>
              </a:rPr>
              <a:t>til</a:t>
            </a:r>
            <a:r>
              <a:rPr sz="1728" b="1" spc="49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-337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33" err="1">
                <a:solidFill>
                  <a:srgbClr val="004750"/>
                </a:solidFill>
                <a:latin typeface="Barlow"/>
                <a:cs typeface="Barlow"/>
              </a:rPr>
              <a:t>ordrer</a:t>
            </a:r>
            <a:r>
              <a:rPr sz="1728" b="1" spc="33">
                <a:solidFill>
                  <a:srgbClr val="004750"/>
                </a:solidFill>
                <a:latin typeface="Barlow"/>
                <a:cs typeface="Barlow"/>
              </a:rPr>
              <a:t>/</a:t>
            </a:r>
            <a:r>
              <a:rPr sz="1728" b="1" spc="33" err="1">
                <a:solidFill>
                  <a:srgbClr val="004750"/>
                </a:solidFill>
                <a:latin typeface="Barlow"/>
                <a:cs typeface="Barlow"/>
              </a:rPr>
              <a:t>opgaver</a:t>
            </a:r>
            <a:endParaRPr sz="1728">
              <a:latin typeface="Barlow"/>
              <a:cs typeface="Barlow"/>
            </a:endParaRPr>
          </a:p>
          <a:p>
            <a:pPr marL="7701">
              <a:spcBef>
                <a:spcPts val="1522"/>
              </a:spcBef>
            </a:pPr>
            <a:r>
              <a:rPr lang="da-DK" sz="2800" b="1" spc="-3">
                <a:solidFill>
                  <a:srgbClr val="004750"/>
                </a:solidFill>
                <a:latin typeface="Barlow-SemiBold"/>
                <a:cs typeface="Barlow-SemiBold"/>
              </a:rPr>
              <a:t>36</a:t>
            </a:r>
            <a:r>
              <a:rPr sz="2800" b="1" spc="-3">
                <a:solidFill>
                  <a:srgbClr val="004750"/>
                </a:solidFill>
                <a:latin typeface="Barlow-SemiBold"/>
                <a:cs typeface="Barlow-SemiBold"/>
              </a:rPr>
              <a:t>,</a:t>
            </a:r>
            <a:r>
              <a:rPr lang="da-DK" sz="2800" b="1" spc="-3">
                <a:solidFill>
                  <a:srgbClr val="004750"/>
                </a:solidFill>
                <a:latin typeface="Barlow-SemiBold"/>
                <a:cs typeface="Barlow-SemiBold"/>
              </a:rPr>
              <a:t>5</a:t>
            </a:r>
            <a:r>
              <a:rPr sz="2800" b="1" spc="-3">
                <a:solidFill>
                  <a:srgbClr val="004750"/>
                </a:solidFill>
                <a:latin typeface="Barlow-SemiBold"/>
                <a:cs typeface="Barlow-SemiBold"/>
              </a:rPr>
              <a:t>%</a:t>
            </a:r>
            <a:endParaRPr sz="2800">
              <a:latin typeface="Barlow-SemiBold"/>
              <a:cs typeface="Barlow-SemiBol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312997" y="4976320"/>
            <a:ext cx="1455929" cy="144867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299"/>
              </a:lnSpc>
              <a:spcBef>
                <a:spcPts val="55"/>
              </a:spcBef>
            </a:pPr>
            <a:r>
              <a:rPr sz="1728" b="1" spc="52" err="1">
                <a:solidFill>
                  <a:srgbClr val="004750"/>
                </a:solidFill>
                <a:latin typeface="Barlow"/>
                <a:cs typeface="Barlow"/>
              </a:rPr>
              <a:t>Outsou</a:t>
            </a:r>
            <a:r>
              <a:rPr sz="1728" b="1" spc="24" err="1">
                <a:solidFill>
                  <a:srgbClr val="004750"/>
                </a:solidFill>
                <a:latin typeface="Barlow"/>
                <a:cs typeface="Barlow"/>
              </a:rPr>
              <a:t>r</a:t>
            </a:r>
            <a:r>
              <a:rPr sz="1728" b="1" spc="39" err="1">
                <a:solidFill>
                  <a:srgbClr val="004750"/>
                </a:solidFill>
                <a:latin typeface="Barlow"/>
                <a:cs typeface="Barlow"/>
              </a:rPr>
              <a:t>c</a:t>
            </a:r>
            <a:r>
              <a:rPr sz="1728" b="1" spc="52" err="1">
                <a:solidFill>
                  <a:srgbClr val="004750"/>
                </a:solidFill>
                <a:latin typeface="Barlow"/>
                <a:cs typeface="Barlow"/>
              </a:rPr>
              <a:t>ede</a:t>
            </a:r>
            <a:r>
              <a:rPr sz="1728" b="1" spc="52">
                <a:solidFill>
                  <a:srgbClr val="004750"/>
                </a:solidFill>
                <a:latin typeface="Barlow"/>
                <a:cs typeface="Barlow"/>
              </a:rPr>
              <a:t>/  </a:t>
            </a:r>
            <a:r>
              <a:rPr sz="1728" b="1" spc="42" err="1">
                <a:solidFill>
                  <a:srgbClr val="004750"/>
                </a:solidFill>
                <a:latin typeface="Barlow"/>
                <a:cs typeface="Barlow"/>
              </a:rPr>
              <a:t>offshorede</a:t>
            </a:r>
            <a:r>
              <a:rPr lang="da-DK" sz="1728" b="1" spc="42">
                <a:solidFill>
                  <a:srgbClr val="004750"/>
                </a:solidFill>
                <a:latin typeface="Barlow"/>
                <a:cs typeface="Barlow"/>
              </a:rPr>
              <a:t>/</a:t>
            </a:r>
            <a:br>
              <a:rPr lang="da-DK" sz="1728" b="1" spc="42">
                <a:solidFill>
                  <a:srgbClr val="004750"/>
                </a:solidFill>
                <a:latin typeface="Barlow"/>
                <a:cs typeface="Barlow"/>
              </a:rPr>
            </a:br>
            <a:r>
              <a:rPr lang="da-DK" sz="1728" b="1" spc="42">
                <a:solidFill>
                  <a:srgbClr val="004750"/>
                </a:solidFill>
                <a:latin typeface="Barlow"/>
                <a:cs typeface="Barlow"/>
              </a:rPr>
              <a:t>freelance</a:t>
            </a:r>
            <a:endParaRPr sz="1728">
              <a:latin typeface="Barlow"/>
              <a:cs typeface="Barlow"/>
            </a:endParaRPr>
          </a:p>
          <a:p>
            <a:pPr marL="7701">
              <a:spcBef>
                <a:spcPts val="1558"/>
              </a:spcBef>
            </a:pPr>
            <a:r>
              <a:rPr lang="da-DK" sz="2800" b="1" spc="-3">
                <a:solidFill>
                  <a:srgbClr val="004750"/>
                </a:solidFill>
                <a:latin typeface="Barlow-SemiBold"/>
                <a:cs typeface="Barlow-SemiBold"/>
              </a:rPr>
              <a:t>44</a:t>
            </a:r>
            <a:r>
              <a:rPr sz="2800" b="1" spc="-3">
                <a:solidFill>
                  <a:srgbClr val="004750"/>
                </a:solidFill>
                <a:latin typeface="Barlow-SemiBold"/>
                <a:cs typeface="Barlow-SemiBold"/>
              </a:rPr>
              <a:t>,</a:t>
            </a:r>
            <a:r>
              <a:rPr lang="da-DK" sz="2800" b="1" spc="-3">
                <a:solidFill>
                  <a:srgbClr val="004750"/>
                </a:solidFill>
                <a:latin typeface="Barlow-SemiBold"/>
                <a:cs typeface="Barlow-SemiBold"/>
              </a:rPr>
              <a:t>7</a:t>
            </a:r>
            <a:r>
              <a:rPr sz="2800" b="1" spc="-3">
                <a:solidFill>
                  <a:srgbClr val="004750"/>
                </a:solidFill>
                <a:latin typeface="Barlow-SemiBold"/>
                <a:cs typeface="Barlow-SemiBold"/>
              </a:rPr>
              <a:t>%</a:t>
            </a:r>
            <a:endParaRPr sz="2800">
              <a:latin typeface="Barlow-SemiBold"/>
              <a:cs typeface="Barlow-Semi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926812" y="3175032"/>
            <a:ext cx="2542966" cy="1140118"/>
          </a:xfrm>
          <a:prstGeom prst="rect">
            <a:avLst/>
          </a:prstGeom>
        </p:spPr>
        <p:txBody>
          <a:bodyPr vert="horz" wrap="square" lIns="0" tIns="41972" rIns="0" bIns="0" rtlCol="0">
            <a:spAutoFit/>
          </a:bodyPr>
          <a:lstStyle/>
          <a:p>
            <a:pPr marL="7701" marR="3081">
              <a:lnSpc>
                <a:spcPts val="1850"/>
              </a:lnSpc>
              <a:spcBef>
                <a:spcPts val="330"/>
              </a:spcBef>
            </a:pPr>
            <a:r>
              <a:rPr sz="1728" b="1" spc="33" err="1">
                <a:solidFill>
                  <a:srgbClr val="004750"/>
                </a:solidFill>
                <a:latin typeface="Barlow"/>
                <a:cs typeface="Barlow"/>
              </a:rPr>
              <a:t>Udskød</a:t>
            </a:r>
            <a:r>
              <a:rPr sz="1728" b="1" spc="69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49" err="1">
                <a:solidFill>
                  <a:srgbClr val="004750"/>
                </a:solidFill>
                <a:latin typeface="Barlow"/>
                <a:cs typeface="Barlow"/>
              </a:rPr>
              <a:t>videreudvikling</a:t>
            </a:r>
            <a:r>
              <a:rPr sz="1728" b="1" spc="49">
                <a:solidFill>
                  <a:srgbClr val="004750"/>
                </a:solidFill>
                <a:latin typeface="Barlow"/>
                <a:cs typeface="Barlow"/>
              </a:rPr>
              <a:t>/ </a:t>
            </a:r>
            <a:r>
              <a:rPr sz="1728" b="1" spc="-337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39">
                <a:solidFill>
                  <a:srgbClr val="004750"/>
                </a:solidFill>
                <a:latin typeface="Barlow"/>
                <a:cs typeface="Barlow"/>
              </a:rPr>
              <a:t>innovation</a:t>
            </a:r>
            <a:endParaRPr sz="1728">
              <a:latin typeface="Barlow"/>
              <a:cs typeface="Barlow"/>
            </a:endParaRPr>
          </a:p>
          <a:p>
            <a:pPr marL="7701">
              <a:spcBef>
                <a:spcPts val="1392"/>
              </a:spcBef>
            </a:pPr>
            <a:r>
              <a:rPr lang="da-DK" sz="2800" b="1" spc="-3">
                <a:solidFill>
                  <a:srgbClr val="004750"/>
                </a:solidFill>
                <a:latin typeface="Barlow-SemiBold"/>
                <a:cs typeface="Barlow-SemiBold"/>
              </a:rPr>
              <a:t>34</a:t>
            </a:r>
            <a:r>
              <a:rPr sz="2800" b="1" spc="-3">
                <a:solidFill>
                  <a:srgbClr val="004750"/>
                </a:solidFill>
                <a:latin typeface="Barlow-SemiBold"/>
                <a:cs typeface="Barlow-SemiBold"/>
              </a:rPr>
              <a:t>,</a:t>
            </a:r>
            <a:r>
              <a:rPr lang="da-DK" sz="2800" b="1" spc="-3">
                <a:solidFill>
                  <a:srgbClr val="004750"/>
                </a:solidFill>
                <a:latin typeface="Barlow-SemiBold"/>
                <a:cs typeface="Barlow-SemiBold"/>
              </a:rPr>
              <a:t>1</a:t>
            </a:r>
            <a:r>
              <a:rPr sz="2800" b="1" spc="-3">
                <a:solidFill>
                  <a:srgbClr val="004750"/>
                </a:solidFill>
                <a:latin typeface="Barlow-SemiBold"/>
                <a:cs typeface="Barlow-SemiBold"/>
              </a:rPr>
              <a:t>%</a:t>
            </a:r>
            <a:endParaRPr sz="2800">
              <a:latin typeface="Barlow-SemiBold"/>
              <a:cs typeface="Barlow-SemiBold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926812" y="4917942"/>
            <a:ext cx="2204495" cy="1537663"/>
          </a:xfrm>
          <a:prstGeom prst="rect">
            <a:avLst/>
          </a:prstGeom>
        </p:spPr>
        <p:txBody>
          <a:bodyPr vert="horz" wrap="square" lIns="0" tIns="41972" rIns="0" bIns="0" rtlCol="0">
            <a:spAutoFit/>
          </a:bodyPr>
          <a:lstStyle/>
          <a:p>
            <a:pPr marL="7701" marR="3081" algn="just">
              <a:lnSpc>
                <a:spcPts val="1850"/>
              </a:lnSpc>
              <a:spcBef>
                <a:spcPts val="330"/>
              </a:spcBef>
            </a:pPr>
            <a:r>
              <a:rPr sz="1728" b="1" spc="30">
                <a:solidFill>
                  <a:srgbClr val="004750"/>
                </a:solidFill>
                <a:latin typeface="Barlow"/>
                <a:cs typeface="Barlow"/>
              </a:rPr>
              <a:t>Vi </a:t>
            </a:r>
            <a:r>
              <a:rPr sz="1728" b="1" spc="42" err="1">
                <a:solidFill>
                  <a:srgbClr val="004750"/>
                </a:solidFill>
                <a:latin typeface="Barlow"/>
                <a:cs typeface="Barlow"/>
              </a:rPr>
              <a:t>måtte</a:t>
            </a:r>
            <a:r>
              <a:rPr sz="1728" b="1" spc="42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36" err="1">
                <a:solidFill>
                  <a:srgbClr val="004750"/>
                </a:solidFill>
                <a:latin typeface="Barlow"/>
                <a:cs typeface="Barlow"/>
              </a:rPr>
              <a:t>opgive</a:t>
            </a:r>
            <a:r>
              <a:rPr sz="1728" b="1" spc="36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21">
                <a:solidFill>
                  <a:srgbClr val="004750"/>
                </a:solidFill>
                <a:latin typeface="Barlow"/>
                <a:cs typeface="Barlow"/>
              </a:rPr>
              <a:t>at </a:t>
            </a:r>
            <a:r>
              <a:rPr sz="1728" b="1" spc="52" err="1">
                <a:solidFill>
                  <a:srgbClr val="004750"/>
                </a:solidFill>
                <a:latin typeface="Barlow"/>
                <a:cs typeface="Barlow"/>
              </a:rPr>
              <a:t>gå</a:t>
            </a:r>
            <a:r>
              <a:rPr sz="1728" b="1" spc="52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-337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33" err="1">
                <a:solidFill>
                  <a:srgbClr val="004750"/>
                </a:solidFill>
                <a:latin typeface="Barlow"/>
                <a:cs typeface="Barlow"/>
              </a:rPr>
              <a:t>ind</a:t>
            </a:r>
            <a:r>
              <a:rPr sz="1728" b="1" spc="33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30" err="1">
                <a:solidFill>
                  <a:srgbClr val="004750"/>
                </a:solidFill>
                <a:latin typeface="Barlow"/>
                <a:cs typeface="Barlow"/>
              </a:rPr>
              <a:t>på</a:t>
            </a:r>
            <a:r>
              <a:rPr sz="1728" b="1" spc="30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6">
                <a:solidFill>
                  <a:srgbClr val="004750"/>
                </a:solidFill>
                <a:latin typeface="Barlow"/>
                <a:cs typeface="Barlow"/>
              </a:rPr>
              <a:t>nye </a:t>
            </a:r>
            <a:r>
              <a:rPr sz="1728" b="1" spc="42" err="1">
                <a:solidFill>
                  <a:srgbClr val="004750"/>
                </a:solidFill>
                <a:latin typeface="Barlow"/>
                <a:cs typeface="Barlow"/>
              </a:rPr>
              <a:t>markeder</a:t>
            </a:r>
            <a:r>
              <a:rPr sz="1728" b="1" spc="42">
                <a:solidFill>
                  <a:srgbClr val="004750"/>
                </a:solidFill>
                <a:latin typeface="Barlow"/>
                <a:cs typeface="Barlow"/>
              </a:rPr>
              <a:t>/ </a:t>
            </a:r>
            <a:r>
              <a:rPr sz="1728" b="1" spc="-337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728" b="1" spc="52" err="1">
                <a:solidFill>
                  <a:srgbClr val="004750"/>
                </a:solidFill>
                <a:latin typeface="Barlow"/>
                <a:cs typeface="Barlow"/>
              </a:rPr>
              <a:t>segmenter</a:t>
            </a:r>
            <a:endParaRPr lang="da-DK" sz="1728" b="1" spc="52">
              <a:solidFill>
                <a:srgbClr val="004750"/>
              </a:solidFill>
              <a:latin typeface="Barlow"/>
              <a:cs typeface="Barlow"/>
            </a:endParaRPr>
          </a:p>
          <a:p>
            <a:pPr marL="7701" marR="3081" algn="just">
              <a:lnSpc>
                <a:spcPts val="1850"/>
              </a:lnSpc>
              <a:spcBef>
                <a:spcPts val="330"/>
              </a:spcBef>
            </a:pPr>
            <a:endParaRPr sz="1728">
              <a:latin typeface="Barlow"/>
              <a:cs typeface="Barlow"/>
            </a:endParaRPr>
          </a:p>
          <a:p>
            <a:pPr marL="7701">
              <a:spcBef>
                <a:spcPts val="394"/>
              </a:spcBef>
            </a:pPr>
            <a:r>
              <a:rPr sz="2800" b="1" spc="-3">
                <a:solidFill>
                  <a:srgbClr val="004750"/>
                </a:solidFill>
                <a:latin typeface="Barlow-SemiBold"/>
                <a:cs typeface="Barlow-SemiBold"/>
              </a:rPr>
              <a:t>1</a:t>
            </a:r>
            <a:r>
              <a:rPr lang="da-DK" sz="2800" b="1" spc="-3">
                <a:solidFill>
                  <a:srgbClr val="004750"/>
                </a:solidFill>
                <a:latin typeface="Barlow-SemiBold"/>
                <a:cs typeface="Barlow-SemiBold"/>
              </a:rPr>
              <a:t>6</a:t>
            </a:r>
            <a:r>
              <a:rPr sz="2800" b="1" spc="-3">
                <a:solidFill>
                  <a:srgbClr val="004750"/>
                </a:solidFill>
                <a:latin typeface="Barlow-SemiBold"/>
                <a:cs typeface="Barlow-SemiBold"/>
              </a:rPr>
              <a:t>,</a:t>
            </a:r>
            <a:r>
              <a:rPr lang="da-DK" sz="2800" b="1" spc="-3">
                <a:solidFill>
                  <a:srgbClr val="004750"/>
                </a:solidFill>
                <a:latin typeface="Barlow-SemiBold"/>
                <a:cs typeface="Barlow-SemiBold"/>
              </a:rPr>
              <a:t>5</a:t>
            </a:r>
            <a:r>
              <a:rPr sz="2800" b="1" spc="-3">
                <a:solidFill>
                  <a:srgbClr val="004750"/>
                </a:solidFill>
                <a:latin typeface="Barlow-SemiBold"/>
                <a:cs typeface="Barlow-SemiBold"/>
              </a:rPr>
              <a:t>%</a:t>
            </a:r>
            <a:endParaRPr sz="2800">
              <a:latin typeface="Barlow-SemiBold"/>
              <a:cs typeface="Barlow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037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1746" y="551900"/>
            <a:ext cx="11371741" cy="6305944"/>
            <a:chOff x="694785" y="910123"/>
            <a:chExt cx="18752843" cy="10398969"/>
          </a:xfrm>
        </p:grpSpPr>
        <p:sp>
          <p:nvSpPr>
            <p:cNvPr id="4" name="object 4"/>
            <p:cNvSpPr/>
            <p:nvPr/>
          </p:nvSpPr>
          <p:spPr>
            <a:xfrm>
              <a:off x="19208234" y="910123"/>
              <a:ext cx="239394" cy="10398904"/>
            </a:xfrm>
            <a:custGeom>
              <a:avLst/>
              <a:gdLst/>
              <a:ahLst/>
              <a:cxnLst/>
              <a:rect l="l" t="t" r="r" b="b"/>
              <a:pathLst>
                <a:path w="239394" h="10785475">
                  <a:moveTo>
                    <a:pt x="0" y="0"/>
                  </a:moveTo>
                  <a:lnTo>
                    <a:pt x="0" y="10785001"/>
                  </a:lnTo>
                  <a:lnTo>
                    <a:pt x="238819" y="10785001"/>
                  </a:lnTo>
                  <a:lnTo>
                    <a:pt x="238819" y="131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F6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17269829" y="910123"/>
              <a:ext cx="1938655" cy="10398904"/>
            </a:xfrm>
            <a:custGeom>
              <a:avLst/>
              <a:gdLst/>
              <a:ahLst/>
              <a:cxnLst/>
              <a:rect l="l" t="t" r="r" b="b"/>
              <a:pathLst>
                <a:path w="1938655" h="10785475">
                  <a:moveTo>
                    <a:pt x="1938558" y="0"/>
                  </a:moveTo>
                  <a:lnTo>
                    <a:pt x="0" y="0"/>
                  </a:lnTo>
                  <a:lnTo>
                    <a:pt x="0" y="10785001"/>
                  </a:lnTo>
                  <a:lnTo>
                    <a:pt x="1938558" y="10785001"/>
                  </a:lnTo>
                  <a:lnTo>
                    <a:pt x="1938558" y="0"/>
                  </a:lnTo>
                  <a:close/>
                </a:path>
              </a:pathLst>
            </a:custGeom>
            <a:solidFill>
              <a:srgbClr val="B7BD8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17506605" y="2696108"/>
              <a:ext cx="239394" cy="8612909"/>
            </a:xfrm>
            <a:custGeom>
              <a:avLst/>
              <a:gdLst/>
              <a:ahLst/>
              <a:cxnLst/>
              <a:rect l="l" t="t" r="r" b="b"/>
              <a:pathLst>
                <a:path w="239394" h="9080500">
                  <a:moveTo>
                    <a:pt x="0" y="0"/>
                  </a:moveTo>
                  <a:lnTo>
                    <a:pt x="0" y="9080037"/>
                  </a:lnTo>
                  <a:lnTo>
                    <a:pt x="238903" y="9080037"/>
                  </a:lnTo>
                  <a:lnTo>
                    <a:pt x="238903" y="126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AB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15568196" y="2696099"/>
              <a:ext cx="1938655" cy="8612909"/>
            </a:xfrm>
            <a:custGeom>
              <a:avLst/>
              <a:gdLst/>
              <a:ahLst/>
              <a:cxnLst/>
              <a:rect l="l" t="t" r="r" b="b"/>
              <a:pathLst>
                <a:path w="1938655" h="9080500">
                  <a:moveTo>
                    <a:pt x="1938558" y="0"/>
                  </a:moveTo>
                  <a:lnTo>
                    <a:pt x="0" y="0"/>
                  </a:lnTo>
                  <a:lnTo>
                    <a:pt x="0" y="9080048"/>
                  </a:lnTo>
                  <a:lnTo>
                    <a:pt x="1938558" y="9080048"/>
                  </a:lnTo>
                  <a:lnTo>
                    <a:pt x="1938558" y="0"/>
                  </a:lnTo>
                  <a:close/>
                </a:path>
              </a:pathLst>
            </a:custGeom>
            <a:solidFill>
              <a:srgbClr val="95BEC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25401" y="4707631"/>
              <a:ext cx="239394" cy="6601290"/>
            </a:xfrm>
            <a:custGeom>
              <a:avLst/>
              <a:gdLst/>
              <a:ahLst/>
              <a:cxnLst/>
              <a:rect l="l" t="t" r="r" b="b"/>
              <a:pathLst>
                <a:path w="239394" h="8065134">
                  <a:moveTo>
                    <a:pt x="0" y="0"/>
                  </a:moveTo>
                  <a:lnTo>
                    <a:pt x="0" y="8064770"/>
                  </a:lnTo>
                  <a:lnTo>
                    <a:pt x="238882" y="8064770"/>
                  </a:lnTo>
                  <a:lnTo>
                    <a:pt x="238882" y="131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31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86990" y="4707631"/>
              <a:ext cx="1938655" cy="6601290"/>
            </a:xfrm>
            <a:custGeom>
              <a:avLst/>
              <a:gdLst/>
              <a:ahLst/>
              <a:cxnLst/>
              <a:rect l="l" t="t" r="r" b="b"/>
              <a:pathLst>
                <a:path w="1938655" h="8065134">
                  <a:moveTo>
                    <a:pt x="1938600" y="0"/>
                  </a:moveTo>
                  <a:lnTo>
                    <a:pt x="0" y="0"/>
                  </a:lnTo>
                  <a:lnTo>
                    <a:pt x="0" y="8064770"/>
                  </a:lnTo>
                  <a:lnTo>
                    <a:pt x="1938600" y="8064770"/>
                  </a:lnTo>
                  <a:lnTo>
                    <a:pt x="1938600" y="0"/>
                  </a:lnTo>
                  <a:close/>
                </a:path>
              </a:pathLst>
            </a:custGeom>
            <a:solidFill>
              <a:srgbClr val="381D2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116026" y="5707321"/>
              <a:ext cx="239394" cy="5601669"/>
            </a:xfrm>
            <a:custGeom>
              <a:avLst/>
              <a:gdLst/>
              <a:ahLst/>
              <a:cxnLst/>
              <a:rect l="l" t="t" r="r" b="b"/>
              <a:pathLst>
                <a:path w="239394" h="6271259">
                  <a:moveTo>
                    <a:pt x="0" y="0"/>
                  </a:moveTo>
                  <a:lnTo>
                    <a:pt x="0" y="6270824"/>
                  </a:lnTo>
                  <a:lnTo>
                    <a:pt x="238914" y="6270824"/>
                  </a:lnTo>
                  <a:lnTo>
                    <a:pt x="238914" y="123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B41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77650" y="5707311"/>
              <a:ext cx="1938655" cy="5601669"/>
            </a:xfrm>
            <a:custGeom>
              <a:avLst/>
              <a:gdLst/>
              <a:ahLst/>
              <a:cxnLst/>
              <a:rect l="l" t="t" r="r" b="b"/>
              <a:pathLst>
                <a:path w="1938655" h="6271259">
                  <a:moveTo>
                    <a:pt x="1938600" y="0"/>
                  </a:moveTo>
                  <a:lnTo>
                    <a:pt x="0" y="0"/>
                  </a:lnTo>
                  <a:lnTo>
                    <a:pt x="0" y="6270835"/>
                  </a:lnTo>
                  <a:lnTo>
                    <a:pt x="1938600" y="6270835"/>
                  </a:lnTo>
                  <a:lnTo>
                    <a:pt x="1938600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28066" y="3862972"/>
              <a:ext cx="239394" cy="7446120"/>
            </a:xfrm>
            <a:custGeom>
              <a:avLst/>
              <a:gdLst/>
              <a:ahLst/>
              <a:cxnLst/>
              <a:rect l="l" t="t" r="r" b="b"/>
              <a:pathLst>
                <a:path w="239395" h="5928995">
                  <a:moveTo>
                    <a:pt x="0" y="0"/>
                  </a:moveTo>
                  <a:lnTo>
                    <a:pt x="0" y="5928458"/>
                  </a:lnTo>
                  <a:lnTo>
                    <a:pt x="238882" y="5928458"/>
                  </a:lnTo>
                  <a:lnTo>
                    <a:pt x="238882" y="145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343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89648" y="3862962"/>
              <a:ext cx="1938655" cy="7446120"/>
            </a:xfrm>
            <a:custGeom>
              <a:avLst/>
              <a:gdLst/>
              <a:ahLst/>
              <a:cxnLst/>
              <a:rect l="l" t="t" r="r" b="b"/>
              <a:pathLst>
                <a:path w="1938654" h="5928995">
                  <a:moveTo>
                    <a:pt x="1938558" y="0"/>
                  </a:moveTo>
                  <a:lnTo>
                    <a:pt x="0" y="0"/>
                  </a:lnTo>
                  <a:lnTo>
                    <a:pt x="0" y="5928468"/>
                  </a:lnTo>
                  <a:lnTo>
                    <a:pt x="1938558" y="5928468"/>
                  </a:lnTo>
                  <a:lnTo>
                    <a:pt x="1938558" y="0"/>
                  </a:lnTo>
                  <a:close/>
                </a:path>
              </a:pathLst>
            </a:custGeom>
            <a:solidFill>
              <a:srgbClr val="00465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725609" y="8559338"/>
              <a:ext cx="239394" cy="2749486"/>
            </a:xfrm>
            <a:custGeom>
              <a:avLst/>
              <a:gdLst/>
              <a:ahLst/>
              <a:cxnLst/>
              <a:rect l="l" t="t" r="r" b="b"/>
              <a:pathLst>
                <a:path w="239395" h="5704840">
                  <a:moveTo>
                    <a:pt x="0" y="0"/>
                  </a:moveTo>
                  <a:lnTo>
                    <a:pt x="0" y="5704569"/>
                  </a:lnTo>
                  <a:lnTo>
                    <a:pt x="238882" y="5704569"/>
                  </a:lnTo>
                  <a:lnTo>
                    <a:pt x="238882" y="187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31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/>
            <p:cNvSpPr/>
            <p:nvPr/>
          </p:nvSpPr>
          <p:spPr>
            <a:xfrm>
              <a:off x="8787189" y="8559348"/>
              <a:ext cx="1938655" cy="2749486"/>
            </a:xfrm>
            <a:custGeom>
              <a:avLst/>
              <a:gdLst/>
              <a:ahLst/>
              <a:cxnLst/>
              <a:rect l="l" t="t" r="r" b="b"/>
              <a:pathLst>
                <a:path w="1938654" h="5704840">
                  <a:moveTo>
                    <a:pt x="1938558" y="0"/>
                  </a:moveTo>
                  <a:lnTo>
                    <a:pt x="0" y="0"/>
                  </a:lnTo>
                  <a:lnTo>
                    <a:pt x="0" y="5704559"/>
                  </a:lnTo>
                  <a:lnTo>
                    <a:pt x="1938558" y="5704559"/>
                  </a:lnTo>
                  <a:lnTo>
                    <a:pt x="1938558" y="0"/>
                  </a:lnTo>
                  <a:close/>
                </a:path>
              </a:pathLst>
            </a:custGeom>
            <a:solidFill>
              <a:srgbClr val="381D2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22"/>
            <p:cNvSpPr/>
            <p:nvPr/>
          </p:nvSpPr>
          <p:spPr>
            <a:xfrm>
              <a:off x="9016001" y="7765011"/>
              <a:ext cx="239394" cy="3543634"/>
            </a:xfrm>
            <a:custGeom>
              <a:avLst/>
              <a:gdLst/>
              <a:ahLst/>
              <a:cxnLst/>
              <a:rect l="l" t="t" r="r" b="b"/>
              <a:pathLst>
                <a:path w="239395" h="5601334">
                  <a:moveTo>
                    <a:pt x="0" y="0"/>
                  </a:moveTo>
                  <a:lnTo>
                    <a:pt x="0" y="5601243"/>
                  </a:lnTo>
                  <a:lnTo>
                    <a:pt x="238882" y="5601243"/>
                  </a:lnTo>
                  <a:lnTo>
                    <a:pt x="238882" y="183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465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23"/>
            <p:cNvSpPr/>
            <p:nvPr/>
          </p:nvSpPr>
          <p:spPr>
            <a:xfrm>
              <a:off x="7077605" y="7765011"/>
              <a:ext cx="1938655" cy="3543634"/>
            </a:xfrm>
            <a:custGeom>
              <a:avLst/>
              <a:gdLst/>
              <a:ahLst/>
              <a:cxnLst/>
              <a:rect l="l" t="t" r="r" b="b"/>
              <a:pathLst>
                <a:path w="1938654" h="5601334">
                  <a:moveTo>
                    <a:pt x="1938558" y="0"/>
                  </a:moveTo>
                  <a:lnTo>
                    <a:pt x="0" y="0"/>
                  </a:lnTo>
                  <a:lnTo>
                    <a:pt x="0" y="5601243"/>
                  </a:lnTo>
                  <a:lnTo>
                    <a:pt x="1938558" y="5601243"/>
                  </a:lnTo>
                  <a:lnTo>
                    <a:pt x="1938558" y="0"/>
                  </a:lnTo>
                  <a:close/>
                </a:path>
              </a:pathLst>
            </a:custGeom>
            <a:solidFill>
              <a:srgbClr val="E8525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25"/>
            <p:cNvSpPr/>
            <p:nvPr/>
          </p:nvSpPr>
          <p:spPr>
            <a:xfrm>
              <a:off x="7414379" y="9071302"/>
              <a:ext cx="239394" cy="2237648"/>
            </a:xfrm>
            <a:custGeom>
              <a:avLst/>
              <a:gdLst/>
              <a:ahLst/>
              <a:cxnLst/>
              <a:rect l="l" t="t" r="r" b="b"/>
              <a:pathLst>
                <a:path w="239395" h="4103370">
                  <a:moveTo>
                    <a:pt x="0" y="0"/>
                  </a:moveTo>
                  <a:lnTo>
                    <a:pt x="0" y="4102974"/>
                  </a:lnTo>
                  <a:lnTo>
                    <a:pt x="238872" y="4102974"/>
                  </a:lnTo>
                  <a:lnTo>
                    <a:pt x="238872" y="135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2C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/>
            <p:cNvSpPr/>
            <p:nvPr/>
          </p:nvSpPr>
          <p:spPr>
            <a:xfrm>
              <a:off x="5475959" y="9071312"/>
              <a:ext cx="1938655" cy="2237648"/>
            </a:xfrm>
            <a:custGeom>
              <a:avLst/>
              <a:gdLst/>
              <a:ahLst/>
              <a:cxnLst/>
              <a:rect l="l" t="t" r="r" b="b"/>
              <a:pathLst>
                <a:path w="1938654" h="4103370">
                  <a:moveTo>
                    <a:pt x="1938569" y="0"/>
                  </a:moveTo>
                  <a:lnTo>
                    <a:pt x="0" y="0"/>
                  </a:lnTo>
                  <a:lnTo>
                    <a:pt x="0" y="4102964"/>
                  </a:lnTo>
                  <a:lnTo>
                    <a:pt x="1938569" y="4102964"/>
                  </a:lnTo>
                  <a:lnTo>
                    <a:pt x="1938569" y="0"/>
                  </a:lnTo>
                  <a:close/>
                </a:path>
              </a:pathLst>
            </a:custGeom>
            <a:solidFill>
              <a:srgbClr val="F7F1E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28"/>
            <p:cNvSpPr/>
            <p:nvPr/>
          </p:nvSpPr>
          <p:spPr>
            <a:xfrm>
              <a:off x="5881646" y="9464405"/>
              <a:ext cx="239394" cy="1844669"/>
            </a:xfrm>
            <a:custGeom>
              <a:avLst/>
              <a:gdLst/>
              <a:ahLst/>
              <a:cxnLst/>
              <a:rect l="l" t="t" r="r" b="b"/>
              <a:pathLst>
                <a:path w="239395" h="3655695">
                  <a:moveTo>
                    <a:pt x="0" y="0"/>
                  </a:moveTo>
                  <a:lnTo>
                    <a:pt x="0" y="3655176"/>
                  </a:lnTo>
                  <a:lnTo>
                    <a:pt x="238882" y="3655176"/>
                  </a:lnTo>
                  <a:lnTo>
                    <a:pt x="238882" y="120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AB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9" name="object 29"/>
            <p:cNvSpPr/>
            <p:nvPr/>
          </p:nvSpPr>
          <p:spPr>
            <a:xfrm>
              <a:off x="3943220" y="9464416"/>
              <a:ext cx="1938655" cy="1844669"/>
            </a:xfrm>
            <a:custGeom>
              <a:avLst/>
              <a:gdLst/>
              <a:ahLst/>
              <a:cxnLst/>
              <a:rect l="l" t="t" r="r" b="b"/>
              <a:pathLst>
                <a:path w="1938654" h="3655695">
                  <a:moveTo>
                    <a:pt x="1938569" y="0"/>
                  </a:moveTo>
                  <a:lnTo>
                    <a:pt x="0" y="0"/>
                  </a:lnTo>
                  <a:lnTo>
                    <a:pt x="0" y="3655166"/>
                  </a:lnTo>
                  <a:lnTo>
                    <a:pt x="1938569" y="3655166"/>
                  </a:lnTo>
                  <a:lnTo>
                    <a:pt x="1938569" y="0"/>
                  </a:lnTo>
                  <a:close/>
                </a:path>
              </a:pathLst>
            </a:custGeom>
            <a:solidFill>
              <a:srgbClr val="95BEC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1" name="object 31"/>
            <p:cNvSpPr/>
            <p:nvPr/>
          </p:nvSpPr>
          <p:spPr>
            <a:xfrm>
              <a:off x="4165929" y="8559337"/>
              <a:ext cx="239394" cy="2749289"/>
            </a:xfrm>
            <a:custGeom>
              <a:avLst/>
              <a:gdLst/>
              <a:ahLst/>
              <a:cxnLst/>
              <a:rect l="l" t="t" r="r" b="b"/>
              <a:pathLst>
                <a:path w="239395" h="3465829">
                  <a:moveTo>
                    <a:pt x="0" y="0"/>
                  </a:moveTo>
                  <a:lnTo>
                    <a:pt x="0" y="3465758"/>
                  </a:lnTo>
                  <a:lnTo>
                    <a:pt x="238882" y="3465758"/>
                  </a:lnTo>
                  <a:lnTo>
                    <a:pt x="238882" y="114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898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2" name="object 32"/>
            <p:cNvSpPr/>
            <p:nvPr/>
          </p:nvSpPr>
          <p:spPr>
            <a:xfrm>
              <a:off x="2227533" y="8559347"/>
              <a:ext cx="1938655" cy="2749289"/>
            </a:xfrm>
            <a:custGeom>
              <a:avLst/>
              <a:gdLst/>
              <a:ahLst/>
              <a:cxnLst/>
              <a:rect l="l" t="t" r="r" b="b"/>
              <a:pathLst>
                <a:path w="1938654" h="3465829">
                  <a:moveTo>
                    <a:pt x="1938558" y="0"/>
                  </a:moveTo>
                  <a:lnTo>
                    <a:pt x="0" y="0"/>
                  </a:lnTo>
                  <a:lnTo>
                    <a:pt x="0" y="3465747"/>
                  </a:lnTo>
                  <a:lnTo>
                    <a:pt x="1938558" y="3465747"/>
                  </a:lnTo>
                  <a:lnTo>
                    <a:pt x="1938558" y="0"/>
                  </a:lnTo>
                  <a:close/>
                </a:path>
              </a:pathLst>
            </a:custGeom>
            <a:solidFill>
              <a:srgbClr val="EEAEB3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4" name="object 34"/>
            <p:cNvSpPr/>
            <p:nvPr/>
          </p:nvSpPr>
          <p:spPr>
            <a:xfrm>
              <a:off x="2633197" y="10526211"/>
              <a:ext cx="239394" cy="782468"/>
            </a:xfrm>
            <a:custGeom>
              <a:avLst/>
              <a:gdLst/>
              <a:ahLst/>
              <a:cxnLst/>
              <a:rect l="l" t="t" r="r" b="b"/>
              <a:pathLst>
                <a:path w="239394" h="1175384">
                  <a:moveTo>
                    <a:pt x="0" y="0"/>
                  </a:moveTo>
                  <a:lnTo>
                    <a:pt x="0" y="1175262"/>
                  </a:lnTo>
                  <a:lnTo>
                    <a:pt x="238882" y="1175262"/>
                  </a:lnTo>
                  <a:lnTo>
                    <a:pt x="238882" y="40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B41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5" name="object 35"/>
            <p:cNvSpPr/>
            <p:nvPr/>
          </p:nvSpPr>
          <p:spPr>
            <a:xfrm>
              <a:off x="694785" y="10526211"/>
              <a:ext cx="1938655" cy="782468"/>
            </a:xfrm>
            <a:custGeom>
              <a:avLst/>
              <a:gdLst/>
              <a:ahLst/>
              <a:cxnLst/>
              <a:rect l="l" t="t" r="r" b="b"/>
              <a:pathLst>
                <a:path w="1938655" h="1175384">
                  <a:moveTo>
                    <a:pt x="1938558" y="0"/>
                  </a:moveTo>
                  <a:lnTo>
                    <a:pt x="0" y="0"/>
                  </a:lnTo>
                  <a:lnTo>
                    <a:pt x="0" y="1175262"/>
                  </a:lnTo>
                  <a:lnTo>
                    <a:pt x="1938558" y="1175262"/>
                  </a:lnTo>
                  <a:lnTo>
                    <a:pt x="1938558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25011" y="4858689"/>
            <a:ext cx="699112" cy="317626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lang="da-DK" sz="2001" b="1" spc="9">
                <a:solidFill>
                  <a:srgbClr val="EEA7AD"/>
                </a:solidFill>
                <a:latin typeface="Barlow-SemiBold"/>
                <a:cs typeface="Barlow-SemiBold"/>
              </a:rPr>
              <a:t>19,1</a:t>
            </a:r>
            <a:r>
              <a:rPr sz="2001" b="1" spc="9">
                <a:solidFill>
                  <a:srgbClr val="EEA7AD"/>
                </a:solidFill>
                <a:latin typeface="Barlow-SemiBold"/>
                <a:cs typeface="Barlow-SemiBold"/>
              </a:rPr>
              <a:t>%</a:t>
            </a:r>
            <a:endParaRPr sz="2001">
              <a:latin typeface="Barlow-SemiBold"/>
              <a:cs typeface="Barlow-Semi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44197" y="5867338"/>
            <a:ext cx="704668" cy="520553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3547">
              <a:spcBef>
                <a:spcPts val="67"/>
              </a:spcBef>
            </a:pPr>
            <a:r>
              <a:rPr sz="1243" b="1" spc="-3" err="1">
                <a:solidFill>
                  <a:schemeClr val="accent6"/>
                </a:solidFill>
                <a:latin typeface="Barlow"/>
                <a:cs typeface="Barlow"/>
              </a:rPr>
              <a:t>Analyse</a:t>
            </a:r>
            <a:endParaRPr sz="1243">
              <a:solidFill>
                <a:schemeClr val="accent6"/>
              </a:solidFill>
              <a:latin typeface="Barlow"/>
              <a:cs typeface="Barlow"/>
            </a:endParaRPr>
          </a:p>
          <a:p>
            <a:pPr marL="7701">
              <a:spcBef>
                <a:spcPts val="127"/>
              </a:spcBef>
            </a:pPr>
            <a:r>
              <a:rPr lang="da-DK" sz="2001" b="1" spc="9">
                <a:solidFill>
                  <a:schemeClr val="accent6"/>
                </a:solidFill>
                <a:latin typeface="Barlow-SemiBold"/>
                <a:cs typeface="Barlow-SemiBold"/>
              </a:rPr>
              <a:t>13</a:t>
            </a:r>
            <a:r>
              <a:rPr sz="2001" b="1" spc="9">
                <a:solidFill>
                  <a:schemeClr val="accent6"/>
                </a:solidFill>
                <a:latin typeface="Barlow-SemiBold"/>
                <a:cs typeface="Barlow-SemiBold"/>
              </a:rPr>
              <a:t>,</a:t>
            </a:r>
            <a:r>
              <a:rPr lang="da-DK" sz="2001" b="1" spc="9">
                <a:solidFill>
                  <a:schemeClr val="accent6"/>
                </a:solidFill>
                <a:latin typeface="Barlow-SemiBold"/>
                <a:cs typeface="Barlow-SemiBold"/>
              </a:rPr>
              <a:t>1</a:t>
            </a:r>
            <a:r>
              <a:rPr sz="2001" b="1" spc="9">
                <a:solidFill>
                  <a:schemeClr val="accent6"/>
                </a:solidFill>
                <a:latin typeface="Barlow-SemiBold"/>
                <a:cs typeface="Barlow-SemiBold"/>
              </a:rPr>
              <a:t>%</a:t>
            </a:r>
            <a:endParaRPr sz="2001">
              <a:solidFill>
                <a:schemeClr val="accent6"/>
              </a:solidFill>
              <a:latin typeface="Barlow-SemiBold"/>
              <a:cs typeface="Barlow-SemiBold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17167" y="321603"/>
            <a:ext cx="9041515" cy="907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3720"/>
              </a:lnSpc>
            </a:pPr>
            <a:r>
              <a:rPr lang="da-DK" sz="4400" spc="-3">
                <a:latin typeface="Barlow SemiBold" panose="00000700000000000000" pitchFamily="2" charset="0"/>
              </a:rPr>
              <a:t>7</a:t>
            </a:r>
            <a:r>
              <a:rPr sz="4400" spc="-3">
                <a:latin typeface="Barlow SemiBold" panose="00000700000000000000" pitchFamily="2" charset="0"/>
              </a:rPr>
              <a:t>.</a:t>
            </a:r>
            <a:r>
              <a:rPr sz="4400" spc="243">
                <a:latin typeface="Barlow SemiBold" panose="00000700000000000000" pitchFamily="2" charset="0"/>
              </a:rPr>
              <a:t> </a:t>
            </a:r>
            <a:r>
              <a:rPr lang="da-DK" sz="3002" spc="-18">
                <a:latin typeface="Barlow SemiBold" panose="00000700000000000000" pitchFamily="2" charset="0"/>
                <a:cs typeface="Barlow"/>
              </a:rPr>
              <a:t>Hvilke it-</a:t>
            </a:r>
            <a:r>
              <a:rPr sz="3002" spc="-24" err="1">
                <a:latin typeface="Barlow SemiBold" panose="00000700000000000000" pitchFamily="2" charset="0"/>
                <a:cs typeface="Barlow"/>
              </a:rPr>
              <a:t>kompetencer</a:t>
            </a:r>
            <a:r>
              <a:rPr lang="da-DK" sz="3002" spc="-24">
                <a:latin typeface="Barlow SemiBold" panose="00000700000000000000" pitchFamily="2" charset="0"/>
                <a:cs typeface="Barlow"/>
              </a:rPr>
              <a:t> efterspørger</a:t>
            </a:r>
            <a:br>
              <a:rPr lang="da-DK" sz="3002" spc="-24">
                <a:latin typeface="Barlow SemiBold" panose="00000700000000000000" pitchFamily="2" charset="0"/>
                <a:cs typeface="Barlow"/>
              </a:rPr>
            </a:br>
            <a:r>
              <a:rPr lang="da-DK" sz="3002" spc="-24">
                <a:latin typeface="Barlow SemiBold" panose="00000700000000000000" pitchFamily="2" charset="0"/>
                <a:cs typeface="Barlow"/>
              </a:rPr>
              <a:t>         din virksomhed i Danmark?</a:t>
            </a:r>
            <a:endParaRPr sz="3002">
              <a:latin typeface="Barlow SemiBold" panose="00000700000000000000" pitchFamily="2" charset="0"/>
              <a:cs typeface="Barl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3348" y="5865051"/>
            <a:ext cx="769076" cy="520553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65075" algn="ctr">
              <a:spcBef>
                <a:spcPts val="67"/>
              </a:spcBef>
            </a:pPr>
            <a:r>
              <a:rPr sz="1243" b="1" err="1">
                <a:solidFill>
                  <a:srgbClr val="C4B41E"/>
                </a:solidFill>
                <a:latin typeface="Barlow"/>
                <a:cs typeface="Barlow"/>
              </a:rPr>
              <a:t>Andet</a:t>
            </a:r>
            <a:endParaRPr sz="1243">
              <a:latin typeface="Barlow"/>
              <a:cs typeface="Barlow"/>
            </a:endParaRPr>
          </a:p>
          <a:p>
            <a:pPr marL="7701" algn="ctr">
              <a:spcBef>
                <a:spcPts val="127"/>
              </a:spcBef>
            </a:pPr>
            <a:r>
              <a:rPr lang="da-DK" sz="2001" b="1" spc="9">
                <a:solidFill>
                  <a:srgbClr val="C4B41E"/>
                </a:solidFill>
                <a:latin typeface="Barlow-SemiBold"/>
                <a:cs typeface="Barlow-SemiBold"/>
              </a:rPr>
              <a:t>  6,0</a:t>
            </a:r>
            <a:r>
              <a:rPr sz="2001" b="1" spc="9">
                <a:solidFill>
                  <a:srgbClr val="C4B41E"/>
                </a:solidFill>
                <a:latin typeface="Barlow-SemiBold"/>
                <a:cs typeface="Barlow-SemiBold"/>
              </a:rPr>
              <a:t>%</a:t>
            </a:r>
            <a:endParaRPr sz="2001">
              <a:latin typeface="Barlow-SemiBold"/>
              <a:cs typeface="Barlow-Semi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76376" y="4777108"/>
            <a:ext cx="1068939" cy="40082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indent="293804">
              <a:lnSpc>
                <a:spcPct val="107900"/>
              </a:lnSpc>
              <a:spcBef>
                <a:spcPts val="58"/>
              </a:spcBef>
            </a:pPr>
            <a:r>
              <a:rPr sz="1243" b="1" spc="3">
                <a:solidFill>
                  <a:srgbClr val="D5D2C8"/>
                </a:solidFill>
                <a:latin typeface="Barlow"/>
                <a:cs typeface="Barlow"/>
              </a:rPr>
              <a:t>Drift &amp; </a:t>
            </a:r>
            <a:r>
              <a:rPr sz="1243" b="1" spc="6">
                <a:solidFill>
                  <a:srgbClr val="D5D2C8"/>
                </a:solidFill>
                <a:latin typeface="Barlow"/>
                <a:cs typeface="Barlow"/>
              </a:rPr>
              <a:t> </a:t>
            </a:r>
            <a:r>
              <a:rPr sz="1243" b="1" spc="-21">
                <a:solidFill>
                  <a:srgbClr val="D5D2C8"/>
                </a:solidFill>
                <a:latin typeface="Barlow"/>
                <a:cs typeface="Barlow"/>
              </a:rPr>
              <a:t>A</a:t>
            </a:r>
            <a:r>
              <a:rPr sz="1243" b="1" spc="3">
                <a:solidFill>
                  <a:srgbClr val="D5D2C8"/>
                </a:solidFill>
                <a:latin typeface="Barlow"/>
                <a:cs typeface="Barlow"/>
              </a:rPr>
              <a:t>dmini</a:t>
            </a:r>
            <a:r>
              <a:rPr sz="1243" b="1">
                <a:solidFill>
                  <a:srgbClr val="D5D2C8"/>
                </a:solidFill>
                <a:latin typeface="Barlow"/>
                <a:cs typeface="Barlow"/>
              </a:rPr>
              <a:t>s</a:t>
            </a:r>
            <a:r>
              <a:rPr sz="1243" b="1" spc="3">
                <a:solidFill>
                  <a:srgbClr val="D5D2C8"/>
                </a:solidFill>
                <a:latin typeface="Barlow"/>
                <a:cs typeface="Barlow"/>
              </a:rPr>
              <a:t>t</a:t>
            </a:r>
            <a:r>
              <a:rPr sz="1243" b="1" spc="-6">
                <a:solidFill>
                  <a:srgbClr val="D5D2C8"/>
                </a:solidFill>
                <a:latin typeface="Barlow"/>
                <a:cs typeface="Barlow"/>
              </a:rPr>
              <a:t>r</a:t>
            </a:r>
            <a:r>
              <a:rPr sz="1243" b="1" spc="-12">
                <a:solidFill>
                  <a:srgbClr val="D5D2C8"/>
                </a:solidFill>
                <a:latin typeface="Barlow"/>
                <a:cs typeface="Barlow"/>
              </a:rPr>
              <a:t>a</a:t>
            </a:r>
            <a:r>
              <a:rPr sz="1243" b="1" spc="3">
                <a:solidFill>
                  <a:srgbClr val="D5D2C8"/>
                </a:solidFill>
                <a:latin typeface="Barlow"/>
                <a:cs typeface="Barlow"/>
              </a:rPr>
              <a:t>tion</a:t>
            </a:r>
            <a:endParaRPr sz="1243">
              <a:latin typeface="Barlow"/>
              <a:cs typeface="Barl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03958" y="5173915"/>
            <a:ext cx="787278" cy="317626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lang="da-DK" sz="2001" b="1" spc="9">
                <a:solidFill>
                  <a:srgbClr val="D5D2C8"/>
                </a:solidFill>
                <a:latin typeface="Barlow-SemiBold"/>
                <a:cs typeface="Barlow-SemiBold"/>
              </a:rPr>
              <a:t>15</a:t>
            </a:r>
            <a:r>
              <a:rPr sz="2001" b="1" spc="9">
                <a:solidFill>
                  <a:srgbClr val="D5D2C8"/>
                </a:solidFill>
                <a:latin typeface="Barlow-SemiBold"/>
                <a:cs typeface="Barlow-SemiBold"/>
              </a:rPr>
              <a:t>,</a:t>
            </a:r>
            <a:r>
              <a:rPr lang="da-DK" sz="2001" b="1" spc="9">
                <a:solidFill>
                  <a:srgbClr val="D5D2C8"/>
                </a:solidFill>
                <a:latin typeface="Barlow-SemiBold"/>
                <a:cs typeface="Barlow-SemiBold"/>
              </a:rPr>
              <a:t>5</a:t>
            </a:r>
            <a:r>
              <a:rPr sz="2001" b="1" spc="9">
                <a:solidFill>
                  <a:srgbClr val="D5D2C8"/>
                </a:solidFill>
                <a:latin typeface="Barlow-SemiBold"/>
                <a:cs typeface="Barlow-SemiBold"/>
              </a:rPr>
              <a:t>%</a:t>
            </a:r>
            <a:endParaRPr sz="2001">
              <a:latin typeface="Barlow-SemiBold"/>
              <a:cs typeface="Barlow-Semi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86846" y="3986942"/>
            <a:ext cx="1005404" cy="40082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indent="85869">
              <a:lnSpc>
                <a:spcPct val="107900"/>
              </a:lnSpc>
              <a:spcBef>
                <a:spcPts val="58"/>
              </a:spcBef>
            </a:pPr>
            <a:r>
              <a:rPr sz="1243" b="1" spc="-9" err="1">
                <a:solidFill>
                  <a:srgbClr val="F15B61"/>
                </a:solidFill>
                <a:latin typeface="Barlow"/>
                <a:cs typeface="Barlow"/>
              </a:rPr>
              <a:t>Webdesign</a:t>
            </a:r>
            <a:r>
              <a:rPr sz="1243" b="1" spc="-9">
                <a:solidFill>
                  <a:srgbClr val="F15B61"/>
                </a:solidFill>
                <a:latin typeface="Barlow"/>
                <a:cs typeface="Barlow"/>
              </a:rPr>
              <a:t>, </a:t>
            </a:r>
            <a:r>
              <a:rPr sz="1243" b="1" spc="-6">
                <a:solidFill>
                  <a:srgbClr val="F15B61"/>
                </a:solidFill>
                <a:latin typeface="Barlow"/>
                <a:cs typeface="Barlow"/>
              </a:rPr>
              <a:t> </a:t>
            </a:r>
            <a:r>
              <a:rPr sz="1243" b="1" spc="3">
                <a:solidFill>
                  <a:srgbClr val="F15B61"/>
                </a:solidFill>
                <a:latin typeface="Barlow"/>
                <a:cs typeface="Barlow"/>
              </a:rPr>
              <a:t>Usability</a:t>
            </a:r>
            <a:r>
              <a:rPr sz="1243" b="1" spc="-24">
                <a:solidFill>
                  <a:srgbClr val="F15B61"/>
                </a:solidFill>
                <a:latin typeface="Barlow"/>
                <a:cs typeface="Barlow"/>
              </a:rPr>
              <a:t> </a:t>
            </a:r>
            <a:r>
              <a:rPr sz="1243" b="1" spc="3">
                <a:solidFill>
                  <a:srgbClr val="F15B61"/>
                </a:solidFill>
                <a:latin typeface="Barlow"/>
                <a:cs typeface="Barlow"/>
              </a:rPr>
              <a:t>&amp;</a:t>
            </a:r>
            <a:r>
              <a:rPr sz="1243" b="1" spc="-24">
                <a:solidFill>
                  <a:srgbClr val="F15B61"/>
                </a:solidFill>
                <a:latin typeface="Barlow"/>
                <a:cs typeface="Barlow"/>
              </a:rPr>
              <a:t> </a:t>
            </a:r>
            <a:r>
              <a:rPr sz="1243" b="1" spc="3">
                <a:solidFill>
                  <a:srgbClr val="F15B61"/>
                </a:solidFill>
                <a:latin typeface="Barlow"/>
                <a:cs typeface="Barlow"/>
              </a:rPr>
              <a:t>UX</a:t>
            </a:r>
            <a:endParaRPr sz="1243">
              <a:latin typeface="Barlow"/>
              <a:cs typeface="Barlo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93162" y="4385920"/>
            <a:ext cx="841074" cy="317626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lang="da-DK" sz="2001" b="1" spc="9">
                <a:solidFill>
                  <a:srgbClr val="F15B61"/>
                </a:solidFill>
                <a:latin typeface="Barlow-SemiBold"/>
                <a:cs typeface="Barlow-SemiBold"/>
              </a:rPr>
              <a:t>25,0</a:t>
            </a:r>
            <a:r>
              <a:rPr sz="2001" b="1" spc="9">
                <a:solidFill>
                  <a:srgbClr val="F15B61"/>
                </a:solidFill>
                <a:latin typeface="Barlow-SemiBold"/>
                <a:cs typeface="Barlow-SemiBold"/>
              </a:rPr>
              <a:t>%</a:t>
            </a:r>
            <a:endParaRPr sz="2001">
              <a:latin typeface="Barlow-SemiBold"/>
              <a:cs typeface="Barlow-Semi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83242" y="5197209"/>
            <a:ext cx="721226" cy="74130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1937" marR="7316" algn="ctr">
              <a:lnSpc>
                <a:spcPct val="107900"/>
              </a:lnSpc>
              <a:spcBef>
                <a:spcPts val="58"/>
              </a:spcBef>
            </a:pPr>
            <a:r>
              <a:rPr sz="1243" b="1" err="1">
                <a:solidFill>
                  <a:schemeClr val="accent6"/>
                </a:solidFill>
                <a:latin typeface="Barlow"/>
                <a:cs typeface="Barlow"/>
              </a:rPr>
              <a:t>Salg</a:t>
            </a:r>
            <a:r>
              <a:rPr sz="1243" b="1">
                <a:solidFill>
                  <a:schemeClr val="accent6"/>
                </a:solidFill>
                <a:latin typeface="Barlow"/>
                <a:cs typeface="Barlow"/>
              </a:rPr>
              <a:t>- </a:t>
            </a:r>
            <a:r>
              <a:rPr sz="1243" b="1" spc="3">
                <a:solidFill>
                  <a:schemeClr val="accent6"/>
                </a:solidFill>
                <a:latin typeface="Barlow"/>
                <a:cs typeface="Barlow"/>
              </a:rPr>
              <a:t>&amp; </a:t>
            </a:r>
            <a:r>
              <a:rPr sz="1243" b="1" spc="6">
                <a:solidFill>
                  <a:schemeClr val="accent6"/>
                </a:solidFill>
                <a:latin typeface="Barlow"/>
                <a:cs typeface="Barlow"/>
              </a:rPr>
              <a:t> </a:t>
            </a:r>
            <a:r>
              <a:rPr sz="1243" b="1" spc="3">
                <a:solidFill>
                  <a:schemeClr val="accent6"/>
                </a:solidFill>
                <a:latin typeface="Barlow"/>
                <a:cs typeface="Barlow"/>
              </a:rPr>
              <a:t>Mar</a:t>
            </a:r>
            <a:r>
              <a:rPr sz="1243" b="1" spc="-55">
                <a:solidFill>
                  <a:schemeClr val="accent6"/>
                </a:solidFill>
                <a:latin typeface="Barlow"/>
                <a:cs typeface="Barlow"/>
              </a:rPr>
              <a:t>k</a:t>
            </a:r>
            <a:r>
              <a:rPr sz="1243" b="1" spc="-12">
                <a:solidFill>
                  <a:schemeClr val="accent6"/>
                </a:solidFill>
                <a:latin typeface="Barlow"/>
                <a:cs typeface="Barlow"/>
              </a:rPr>
              <a:t>e</a:t>
            </a:r>
            <a:r>
              <a:rPr sz="1243" b="1" spc="3">
                <a:solidFill>
                  <a:schemeClr val="accent6"/>
                </a:solidFill>
                <a:latin typeface="Barlow"/>
                <a:cs typeface="Barlow"/>
              </a:rPr>
              <a:t>ting</a:t>
            </a:r>
            <a:endParaRPr sz="1243">
              <a:solidFill>
                <a:schemeClr val="accent6"/>
              </a:solidFill>
              <a:latin typeface="Barlow"/>
              <a:cs typeface="Barlow"/>
            </a:endParaRPr>
          </a:p>
          <a:p>
            <a:pPr algn="ctr">
              <a:spcBef>
                <a:spcPts val="127"/>
              </a:spcBef>
            </a:pPr>
            <a:r>
              <a:rPr lang="da-DK" sz="2001" b="1" spc="-3">
                <a:solidFill>
                  <a:schemeClr val="accent6"/>
                </a:solidFill>
                <a:latin typeface="Barlow-SemiBold"/>
                <a:cs typeface="Barlow-SemiBold"/>
              </a:rPr>
              <a:t>19</a:t>
            </a:r>
            <a:r>
              <a:rPr sz="2001" b="1" spc="-3">
                <a:solidFill>
                  <a:schemeClr val="accent6"/>
                </a:solidFill>
                <a:latin typeface="Barlow-SemiBold"/>
                <a:cs typeface="Barlow-SemiBold"/>
              </a:rPr>
              <a:t>,0%</a:t>
            </a:r>
            <a:endParaRPr sz="2001">
              <a:solidFill>
                <a:schemeClr val="accent6"/>
              </a:solidFill>
              <a:latin typeface="Barlow-SemiBold"/>
              <a:cs typeface="Barlow-Semi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40519" y="2019521"/>
            <a:ext cx="844447" cy="316459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82789">
              <a:spcBef>
                <a:spcPts val="127"/>
              </a:spcBef>
            </a:pPr>
            <a:r>
              <a:rPr lang="da-DK" sz="2001" b="1" spc="9">
                <a:solidFill>
                  <a:srgbClr val="004750"/>
                </a:solidFill>
                <a:latin typeface="Barlow-SemiBold"/>
                <a:cs typeface="Barlow-SemiBold"/>
              </a:rPr>
              <a:t>51</a:t>
            </a:r>
            <a:r>
              <a:rPr sz="2001" b="1" spc="9">
                <a:solidFill>
                  <a:srgbClr val="004750"/>
                </a:solidFill>
                <a:latin typeface="Barlow-SemiBold"/>
                <a:cs typeface="Barlow-SemiBold"/>
              </a:rPr>
              <a:t>,</a:t>
            </a:r>
            <a:r>
              <a:rPr lang="da-DK" sz="2001" b="1" spc="9">
                <a:solidFill>
                  <a:srgbClr val="004750"/>
                </a:solidFill>
                <a:latin typeface="Barlow-SemiBold"/>
                <a:cs typeface="Barlow-SemiBold"/>
              </a:rPr>
              <a:t>2</a:t>
            </a:r>
            <a:r>
              <a:rPr sz="2001" b="1" spc="9">
                <a:solidFill>
                  <a:srgbClr val="004750"/>
                </a:solidFill>
                <a:latin typeface="Barlow-SemiBold"/>
                <a:cs typeface="Barlow-SemiBold"/>
              </a:rPr>
              <a:t>%</a:t>
            </a:r>
            <a:endParaRPr sz="2001">
              <a:latin typeface="Barlow-SemiBold"/>
              <a:cs typeface="Barlow-Semi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38693" y="3896434"/>
            <a:ext cx="813194" cy="317498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sz="2000" b="1" spc="9">
                <a:solidFill>
                  <a:srgbClr val="C4B41E"/>
                </a:solidFill>
                <a:latin typeface="Barlow-SemiBold"/>
                <a:cs typeface="Barlow-SemiBold"/>
              </a:rPr>
              <a:t>3</a:t>
            </a:r>
            <a:r>
              <a:rPr lang="da-DK" sz="2000" b="1" spc="9">
                <a:solidFill>
                  <a:srgbClr val="C4B41E"/>
                </a:solidFill>
                <a:latin typeface="Barlow-SemiBold"/>
                <a:cs typeface="Barlow-SemiBold"/>
              </a:rPr>
              <a:t>9,3</a:t>
            </a:r>
            <a:r>
              <a:rPr sz="2000" b="1" spc="9">
                <a:solidFill>
                  <a:srgbClr val="C4B41E"/>
                </a:solidFill>
                <a:latin typeface="Barlow-SemiBold"/>
                <a:cs typeface="Barlow-SemiBold"/>
              </a:rPr>
              <a:t>%</a:t>
            </a:r>
            <a:endParaRPr sz="2000">
              <a:latin typeface="Barlow-SemiBold"/>
              <a:cs typeface="Barlow-Semi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553262" y="2325951"/>
            <a:ext cx="811718" cy="520553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sz="1243" b="1" spc="-3" err="1">
                <a:solidFill>
                  <a:srgbClr val="341529"/>
                </a:solidFill>
                <a:latin typeface="Barlow"/>
                <a:cs typeface="Barlow"/>
              </a:rPr>
              <a:t>Konsulent</a:t>
            </a:r>
            <a:endParaRPr sz="1243">
              <a:latin typeface="Barlow"/>
              <a:cs typeface="Barlow"/>
            </a:endParaRPr>
          </a:p>
          <a:p>
            <a:pPr marL="9242" algn="ctr">
              <a:spcBef>
                <a:spcPts val="127"/>
              </a:spcBef>
            </a:pPr>
            <a:r>
              <a:rPr sz="2001" b="1" spc="9">
                <a:solidFill>
                  <a:srgbClr val="341529"/>
                </a:solidFill>
                <a:latin typeface="Barlow-SemiBold"/>
                <a:cs typeface="Barlow-SemiBold"/>
              </a:rPr>
              <a:t>46</a:t>
            </a:r>
            <a:r>
              <a:rPr sz="2001" b="1" spc="-58">
                <a:solidFill>
                  <a:srgbClr val="341529"/>
                </a:solidFill>
                <a:latin typeface="Barlow-SemiBold"/>
                <a:cs typeface="Barlow-SemiBold"/>
              </a:rPr>
              <a:t>,</a:t>
            </a:r>
            <a:r>
              <a:rPr lang="da-DK" sz="2001" b="1" spc="12">
                <a:solidFill>
                  <a:srgbClr val="341529"/>
                </a:solidFill>
                <a:latin typeface="Barlow-SemiBold"/>
                <a:cs typeface="Barlow-SemiBold"/>
              </a:rPr>
              <a:t>4</a:t>
            </a:r>
            <a:r>
              <a:rPr sz="2001" b="1" spc="12">
                <a:solidFill>
                  <a:srgbClr val="341529"/>
                </a:solidFill>
                <a:latin typeface="Barlow-SemiBold"/>
                <a:cs typeface="Barlow-SemiBold"/>
              </a:rPr>
              <a:t>%</a:t>
            </a:r>
            <a:endParaRPr sz="2001">
              <a:latin typeface="Barlow-SemiBold"/>
              <a:cs typeface="Barlow-Semi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580826" y="913998"/>
            <a:ext cx="747025" cy="391094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sz="1243" b="1" err="1">
                <a:solidFill>
                  <a:srgbClr val="8ABAC9"/>
                </a:solidFill>
                <a:latin typeface="Barlow"/>
                <a:cs typeface="Barlow"/>
              </a:rPr>
              <a:t>Arkitektur</a:t>
            </a:r>
            <a:br>
              <a:rPr lang="da-DK" sz="1243" b="1">
                <a:solidFill>
                  <a:srgbClr val="8ABAC9"/>
                </a:solidFill>
                <a:latin typeface="Barlow"/>
                <a:cs typeface="Barlow"/>
              </a:rPr>
            </a:br>
            <a:r>
              <a:rPr lang="da-DK" sz="1243" b="1">
                <a:solidFill>
                  <a:srgbClr val="8ABAC9"/>
                </a:solidFill>
                <a:latin typeface="Barlow"/>
                <a:cs typeface="Barlow"/>
              </a:rPr>
              <a:t>&amp; netværk</a:t>
            </a:r>
            <a:endParaRPr sz="1243">
              <a:latin typeface="Barlow"/>
              <a:cs typeface="Barlo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636298" y="1309270"/>
            <a:ext cx="703513" cy="317626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sz="2001" b="1" spc="9">
                <a:solidFill>
                  <a:srgbClr val="8ABAC9"/>
                </a:solidFill>
                <a:latin typeface="Barlow-SemiBold"/>
                <a:cs typeface="Barlow-SemiBold"/>
              </a:rPr>
              <a:t>5</a:t>
            </a:r>
            <a:r>
              <a:rPr lang="da-DK" sz="2001" b="1" spc="9">
                <a:solidFill>
                  <a:srgbClr val="8ABAC9"/>
                </a:solidFill>
                <a:latin typeface="Barlow-SemiBold"/>
                <a:cs typeface="Barlow-SemiBold"/>
              </a:rPr>
              <a:t>9</a:t>
            </a:r>
            <a:r>
              <a:rPr sz="2001" b="1" spc="9">
                <a:solidFill>
                  <a:srgbClr val="8ABAC9"/>
                </a:solidFill>
                <a:latin typeface="Barlow-SemiBold"/>
                <a:cs typeface="Barlow-SemiBold"/>
              </a:rPr>
              <a:t>,</a:t>
            </a:r>
            <a:r>
              <a:rPr lang="da-DK" sz="2001" b="1" spc="9">
                <a:solidFill>
                  <a:srgbClr val="8ABAC9"/>
                </a:solidFill>
                <a:latin typeface="Barlow-SemiBold"/>
                <a:cs typeface="Barlow-SemiBold"/>
              </a:rPr>
              <a:t>5</a:t>
            </a:r>
            <a:r>
              <a:rPr sz="2001" b="1" spc="9">
                <a:solidFill>
                  <a:srgbClr val="8ABAC9"/>
                </a:solidFill>
                <a:latin typeface="Barlow-SemiBold"/>
                <a:cs typeface="Barlow-SemiBold"/>
              </a:rPr>
              <a:t>%</a:t>
            </a:r>
            <a:endParaRPr sz="2001">
              <a:latin typeface="Barlow-SemiBold"/>
              <a:cs typeface="Barlow-SemiBol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472868" y="562382"/>
            <a:ext cx="1150557" cy="58236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da-DK" sz="1243" b="1" spc="3">
                <a:solidFill>
                  <a:srgbClr val="004750"/>
                </a:solidFill>
                <a:latin typeface="Barlow"/>
                <a:cs typeface="Barlow"/>
              </a:rPr>
              <a:t>Software-</a:t>
            </a:r>
            <a:br>
              <a:rPr lang="da-DK" sz="1243" b="1" spc="3">
                <a:solidFill>
                  <a:srgbClr val="004750"/>
                </a:solidFill>
                <a:latin typeface="Barlow"/>
                <a:cs typeface="Barlow"/>
              </a:rPr>
            </a:br>
            <a:r>
              <a:rPr sz="1243" b="1" spc="3" err="1">
                <a:solidFill>
                  <a:srgbClr val="004750"/>
                </a:solidFill>
                <a:latin typeface="Barlow"/>
                <a:cs typeface="Barlow"/>
              </a:rPr>
              <a:t>udvikling</a:t>
            </a:r>
            <a:r>
              <a:rPr sz="1243" b="1" spc="-42">
                <a:solidFill>
                  <a:srgbClr val="004750"/>
                </a:solidFill>
                <a:latin typeface="Barlow"/>
                <a:cs typeface="Barlow"/>
              </a:rPr>
              <a:t> </a:t>
            </a:r>
            <a:r>
              <a:rPr sz="1243" b="1" spc="3">
                <a:solidFill>
                  <a:srgbClr val="004750"/>
                </a:solidFill>
                <a:latin typeface="Barlow"/>
                <a:cs typeface="Barlow"/>
              </a:rPr>
              <a:t>&amp;</a:t>
            </a:r>
            <a:br>
              <a:rPr lang="da-DK" sz="1243" b="1" spc="3">
                <a:solidFill>
                  <a:srgbClr val="004750"/>
                </a:solidFill>
                <a:latin typeface="Barlow"/>
                <a:cs typeface="Barlow"/>
              </a:rPr>
            </a:br>
            <a:r>
              <a:rPr lang="da-DK" sz="1243" b="1" spc="3">
                <a:solidFill>
                  <a:srgbClr val="004750"/>
                </a:solidFill>
                <a:latin typeface="Barlow"/>
                <a:cs typeface="Barlow"/>
              </a:rPr>
              <a:t>programmering</a:t>
            </a:r>
            <a:endParaRPr sz="1243">
              <a:latin typeface="Barlow"/>
              <a:cs typeface="Barlo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727282" y="1141869"/>
            <a:ext cx="698892" cy="317626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lang="da-DK" sz="2001" b="1" spc="9">
                <a:solidFill>
                  <a:srgbClr val="004750"/>
                </a:solidFill>
                <a:latin typeface="Barlow-SemiBold"/>
                <a:cs typeface="Barlow-SemiBold"/>
              </a:rPr>
              <a:t>73</a:t>
            </a:r>
            <a:r>
              <a:rPr sz="2001" b="1" spc="9">
                <a:solidFill>
                  <a:srgbClr val="004750"/>
                </a:solidFill>
                <a:latin typeface="Barlow-SemiBold"/>
                <a:cs typeface="Barlow-SemiBold"/>
              </a:rPr>
              <a:t>,</a:t>
            </a:r>
            <a:r>
              <a:rPr lang="da-DK" sz="2001" b="1" spc="9">
                <a:solidFill>
                  <a:srgbClr val="004750"/>
                </a:solidFill>
                <a:latin typeface="Barlow-SemiBold"/>
                <a:cs typeface="Barlow-SemiBold"/>
              </a:rPr>
              <a:t>8</a:t>
            </a:r>
            <a:r>
              <a:rPr sz="2001" b="1" spc="9">
                <a:solidFill>
                  <a:srgbClr val="004750"/>
                </a:solidFill>
                <a:latin typeface="Barlow-SemiBold"/>
                <a:cs typeface="Barlow-SemiBold"/>
              </a:rPr>
              <a:t>%</a:t>
            </a:r>
            <a:endParaRPr sz="2001">
              <a:latin typeface="Barlow-SemiBold"/>
              <a:cs typeface="Barlow-SemiBold"/>
            </a:endParaRP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ECD09E13-BD43-233D-E1B9-1D89807E37DB}"/>
              </a:ext>
            </a:extLst>
          </p:cNvPr>
          <p:cNvSpPr txBox="1"/>
          <p:nvPr/>
        </p:nvSpPr>
        <p:spPr>
          <a:xfrm>
            <a:off x="7718257" y="3472025"/>
            <a:ext cx="778316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40" b="1">
                <a:solidFill>
                  <a:srgbClr val="C4B41E"/>
                </a:solidFill>
                <a:latin typeface="Barlow"/>
                <a:cs typeface="Barlow"/>
              </a:rPr>
              <a:t>Projekt-</a:t>
            </a:r>
          </a:p>
          <a:p>
            <a:r>
              <a:rPr lang="da-DK" sz="1240" b="1">
                <a:solidFill>
                  <a:srgbClr val="C4B41E"/>
                </a:solidFill>
                <a:latin typeface="Barlow"/>
                <a:cs typeface="Barlow"/>
              </a:rPr>
              <a:t>ledelse</a:t>
            </a:r>
            <a:endParaRPr lang="da-DK" sz="124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6EAD3CC-9FF0-BD6A-7492-19D44F6715CD}"/>
              </a:ext>
            </a:extLst>
          </p:cNvPr>
          <p:cNvSpPr txBox="1"/>
          <p:nvPr/>
        </p:nvSpPr>
        <p:spPr>
          <a:xfrm>
            <a:off x="1478003" y="4431756"/>
            <a:ext cx="971741" cy="47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40" b="1" i="0" spc="40" baseline="0">
                <a:solidFill>
                  <a:srgbClr val="EEA7AD"/>
                </a:solidFill>
                <a:latin typeface="Barlow" panose="00000500000000000000" pitchFamily="2" charset="0"/>
                <a:cs typeface="Arial Narrow" panose="020B0604020202020204" pitchFamily="34" charset="0"/>
              </a:rPr>
              <a:t>Support</a:t>
            </a:r>
            <a:br>
              <a:rPr lang="da-DK" sz="1240" b="1" i="0" spc="40" baseline="0">
                <a:solidFill>
                  <a:srgbClr val="EEA7AD"/>
                </a:solidFill>
                <a:latin typeface="Barlow" panose="00000500000000000000" pitchFamily="2" charset="0"/>
                <a:cs typeface="Arial Narrow" panose="020B0604020202020204" pitchFamily="34" charset="0"/>
              </a:rPr>
            </a:br>
            <a:r>
              <a:rPr lang="da-DK" sz="1240" b="1" i="0" spc="40" baseline="0">
                <a:solidFill>
                  <a:srgbClr val="EEA7AD"/>
                </a:solidFill>
                <a:latin typeface="Barlow" panose="00000500000000000000" pitchFamily="2" charset="0"/>
                <a:cs typeface="Arial Narrow" panose="020B0604020202020204" pitchFamily="34" charset="0"/>
              </a:rPr>
              <a:t>&amp; tekniker</a:t>
            </a:r>
          </a:p>
        </p:txBody>
      </p:sp>
      <p:sp>
        <p:nvSpPr>
          <p:cNvPr id="6" name="object 44">
            <a:extLst>
              <a:ext uri="{FF2B5EF4-FFF2-40B4-BE49-F238E27FC236}">
                <a16:creationId xmlns:a16="http://schemas.microsoft.com/office/drawing/2014/main" id="{EA555A09-26AB-C094-08B9-3DA2DB2DDCDD}"/>
              </a:ext>
            </a:extLst>
          </p:cNvPr>
          <p:cNvSpPr txBox="1"/>
          <p:nvPr/>
        </p:nvSpPr>
        <p:spPr>
          <a:xfrm>
            <a:off x="6395922" y="1625038"/>
            <a:ext cx="1005404" cy="40082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indent="85869" algn="ctr">
              <a:lnSpc>
                <a:spcPct val="107900"/>
              </a:lnSpc>
              <a:spcBef>
                <a:spcPts val="58"/>
              </a:spcBef>
            </a:pPr>
            <a:r>
              <a:rPr lang="da-DK" sz="1243" b="1" spc="-9">
                <a:latin typeface="Barlow"/>
                <a:cs typeface="Barlow"/>
              </a:rPr>
              <a:t>Sikkerhed</a:t>
            </a:r>
            <a:br>
              <a:rPr lang="da-DK" sz="1243" b="1" spc="-9">
                <a:latin typeface="Barlow"/>
                <a:cs typeface="Barlow"/>
              </a:rPr>
            </a:br>
            <a:r>
              <a:rPr lang="da-DK" sz="1243" b="1" spc="-9">
                <a:latin typeface="Barlow"/>
                <a:cs typeface="Barlow"/>
              </a:rPr>
              <a:t>&amp; compliance</a:t>
            </a:r>
            <a:endParaRPr sz="1243">
              <a:latin typeface="Barlow"/>
              <a:cs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40432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ktangel 82">
            <a:extLst>
              <a:ext uri="{FF2B5EF4-FFF2-40B4-BE49-F238E27FC236}">
                <a16:creationId xmlns:a16="http://schemas.microsoft.com/office/drawing/2014/main" id="{63FFBA77-B179-6827-C2C9-1723DF508CB8}"/>
              </a:ext>
            </a:extLst>
          </p:cNvPr>
          <p:cNvSpPr/>
          <p:nvPr/>
        </p:nvSpPr>
        <p:spPr>
          <a:xfrm>
            <a:off x="3019634" y="644986"/>
            <a:ext cx="54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001E8B8-48E8-76FF-D24B-8F328D841D95}"/>
              </a:ext>
            </a:extLst>
          </p:cNvPr>
          <p:cNvSpPr/>
          <p:nvPr/>
        </p:nvSpPr>
        <p:spPr>
          <a:xfrm>
            <a:off x="3025665" y="2164900"/>
            <a:ext cx="540000" cy="298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86B901-5E97-5E25-FB03-01D65A43EE86}"/>
              </a:ext>
            </a:extLst>
          </p:cNvPr>
          <p:cNvSpPr/>
          <p:nvPr/>
        </p:nvSpPr>
        <p:spPr>
          <a:xfrm>
            <a:off x="3999872" y="650333"/>
            <a:ext cx="54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1DC7FD32-C125-CA35-D3C2-872F03B6C4EA}"/>
              </a:ext>
            </a:extLst>
          </p:cNvPr>
          <p:cNvSpPr/>
          <p:nvPr/>
        </p:nvSpPr>
        <p:spPr>
          <a:xfrm>
            <a:off x="3997514" y="2016733"/>
            <a:ext cx="540000" cy="31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634DAC90-9A0D-D178-030A-EBBB9CABB5D0}"/>
              </a:ext>
            </a:extLst>
          </p:cNvPr>
          <p:cNvSpPr/>
          <p:nvPr/>
        </p:nvSpPr>
        <p:spPr>
          <a:xfrm>
            <a:off x="4994257" y="644511"/>
            <a:ext cx="54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FC45FA65-CFE1-5942-4C92-1EAD7D2F781F}"/>
              </a:ext>
            </a:extLst>
          </p:cNvPr>
          <p:cNvSpPr/>
          <p:nvPr/>
        </p:nvSpPr>
        <p:spPr>
          <a:xfrm>
            <a:off x="4992056" y="3747632"/>
            <a:ext cx="540000" cy="140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0EB81CC2-BAB2-C755-7052-8950158DA318}"/>
              </a:ext>
            </a:extLst>
          </p:cNvPr>
          <p:cNvSpPr/>
          <p:nvPr/>
        </p:nvSpPr>
        <p:spPr>
          <a:xfrm>
            <a:off x="6102485" y="644036"/>
            <a:ext cx="54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74B9C21C-7D85-2063-584D-37E9C6757DAF}"/>
              </a:ext>
            </a:extLst>
          </p:cNvPr>
          <p:cNvSpPr/>
          <p:nvPr/>
        </p:nvSpPr>
        <p:spPr>
          <a:xfrm>
            <a:off x="6100127" y="1878724"/>
            <a:ext cx="540000" cy="32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F574F041-44CE-F69B-2939-99AFD8B76ACD}"/>
              </a:ext>
            </a:extLst>
          </p:cNvPr>
          <p:cNvSpPr/>
          <p:nvPr/>
        </p:nvSpPr>
        <p:spPr>
          <a:xfrm>
            <a:off x="7144622" y="650333"/>
            <a:ext cx="54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ED08160F-0D7E-FD18-48E3-8754006201A2}"/>
              </a:ext>
            </a:extLst>
          </p:cNvPr>
          <p:cNvSpPr/>
          <p:nvPr/>
        </p:nvSpPr>
        <p:spPr>
          <a:xfrm>
            <a:off x="7154000" y="652425"/>
            <a:ext cx="540000" cy="45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31960AA1-3A09-C53B-9E45-72FB12FFBE0C}"/>
              </a:ext>
            </a:extLst>
          </p:cNvPr>
          <p:cNvSpPr/>
          <p:nvPr/>
        </p:nvSpPr>
        <p:spPr>
          <a:xfrm>
            <a:off x="8146463" y="650333"/>
            <a:ext cx="54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BC814363-F9D7-A48A-AAAB-1FD9204F066E}"/>
              </a:ext>
            </a:extLst>
          </p:cNvPr>
          <p:cNvSpPr/>
          <p:nvPr/>
        </p:nvSpPr>
        <p:spPr>
          <a:xfrm>
            <a:off x="8141283" y="5004426"/>
            <a:ext cx="540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DE2A5B0F-C31F-433A-28E7-E65C5704245F}"/>
              </a:ext>
            </a:extLst>
          </p:cNvPr>
          <p:cNvSpPr/>
          <p:nvPr/>
        </p:nvSpPr>
        <p:spPr>
          <a:xfrm>
            <a:off x="9162863" y="643561"/>
            <a:ext cx="54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CA9AAE3E-1103-8251-B17E-368A74E0B7C5}"/>
              </a:ext>
            </a:extLst>
          </p:cNvPr>
          <p:cNvSpPr/>
          <p:nvPr/>
        </p:nvSpPr>
        <p:spPr>
          <a:xfrm>
            <a:off x="9169198" y="3564733"/>
            <a:ext cx="540000" cy="158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CEC01730-6372-57CA-C03B-B9CE1339A4C6}"/>
              </a:ext>
            </a:extLst>
          </p:cNvPr>
          <p:cNvSpPr/>
          <p:nvPr/>
        </p:nvSpPr>
        <p:spPr>
          <a:xfrm>
            <a:off x="10195961" y="643561"/>
            <a:ext cx="54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0D4952-D23E-58BB-6275-2EF6D0E057ED}"/>
              </a:ext>
            </a:extLst>
          </p:cNvPr>
          <p:cNvSpPr/>
          <p:nvPr/>
        </p:nvSpPr>
        <p:spPr>
          <a:xfrm>
            <a:off x="10200990" y="2593719"/>
            <a:ext cx="540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D61CD568-769B-E8CA-4BA0-6E17F2EE1EAF}"/>
              </a:ext>
            </a:extLst>
          </p:cNvPr>
          <p:cNvSpPr/>
          <p:nvPr/>
        </p:nvSpPr>
        <p:spPr>
          <a:xfrm>
            <a:off x="11185602" y="650333"/>
            <a:ext cx="54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F9A998C4-3090-2C8B-17A1-51ED463A4057}"/>
              </a:ext>
            </a:extLst>
          </p:cNvPr>
          <p:cNvSpPr/>
          <p:nvPr/>
        </p:nvSpPr>
        <p:spPr>
          <a:xfrm>
            <a:off x="11191633" y="2237375"/>
            <a:ext cx="540000" cy="29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157" y="89436"/>
            <a:ext cx="1052472" cy="68449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da-DK" sz="4400" spc="-3">
                <a:latin typeface="Barlow SemiBold" panose="00000700000000000000" pitchFamily="2" charset="0"/>
              </a:rPr>
              <a:t>8</a:t>
            </a:r>
            <a:r>
              <a:rPr sz="4400" spc="-3">
                <a:latin typeface="Barlow SemiBold" panose="00000700000000000000" pitchFamily="2" charset="0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8697" y="790772"/>
            <a:ext cx="2390618" cy="305950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3426"/>
              </a:lnSpc>
              <a:spcBef>
                <a:spcPts val="58"/>
              </a:spcBef>
            </a:pPr>
            <a:r>
              <a:rPr lang="da-DK" sz="3002" b="1" spc="-24">
                <a:solidFill>
                  <a:srgbClr val="ADBA8A"/>
                </a:solidFill>
                <a:latin typeface="Barlow SemiBold" panose="00000700000000000000" pitchFamily="2" charset="0"/>
                <a:cs typeface="Barlow"/>
              </a:rPr>
              <a:t>I hvilken grad oplever du, at dine kunder stiller </a:t>
            </a:r>
            <a:r>
              <a:rPr lang="da-DK" sz="3002" b="1" spc="-24">
                <a:latin typeface="Barlow SemiBold" panose="00000700000000000000" pitchFamily="2" charset="0"/>
                <a:cs typeface="Barlow"/>
              </a:rPr>
              <a:t>grønne krav</a:t>
            </a:r>
            <a:r>
              <a:rPr lang="da-DK" sz="3002" b="1" spc="-24">
                <a:solidFill>
                  <a:srgbClr val="ADBA8A"/>
                </a:solidFill>
                <a:latin typeface="Barlow SemiBold" panose="00000700000000000000" pitchFamily="2" charset="0"/>
                <a:cs typeface="Barlow"/>
              </a:rPr>
              <a:t>, når de indkøber it-løsninger?</a:t>
            </a:r>
            <a:endParaRPr lang="da-DK" sz="3002">
              <a:latin typeface="Barlow SemiBold" panose="00000700000000000000" pitchFamily="2" charset="0"/>
              <a:cs typeface="Barl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" y="5150333"/>
            <a:ext cx="12191144" cy="1707376"/>
          </a:xfrm>
          <a:custGeom>
            <a:avLst/>
            <a:gdLst/>
            <a:ahLst/>
            <a:cxnLst/>
            <a:rect l="l" t="t" r="r" b="b"/>
            <a:pathLst>
              <a:path w="20104100" h="2815590">
                <a:moveTo>
                  <a:pt x="20104099" y="0"/>
                </a:moveTo>
                <a:lnTo>
                  <a:pt x="0" y="0"/>
                </a:lnTo>
                <a:lnTo>
                  <a:pt x="0" y="2815275"/>
                </a:lnTo>
                <a:lnTo>
                  <a:pt x="20104099" y="28152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F2ECE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 txBox="1"/>
          <p:nvPr/>
        </p:nvSpPr>
        <p:spPr>
          <a:xfrm>
            <a:off x="4792525" y="5272797"/>
            <a:ext cx="920304" cy="325403"/>
          </a:xfrm>
          <a:prstGeom prst="rect">
            <a:avLst/>
          </a:prstGeom>
        </p:spPr>
        <p:txBody>
          <a:bodyPr vert="horz" wrap="square" lIns="0" tIns="5391" rIns="0" bIns="0" rtlCol="0">
            <a:spAutoFit/>
          </a:bodyPr>
          <a:lstStyle/>
          <a:p>
            <a:pPr marL="7701" marR="3081" algn="ctr">
              <a:lnSpc>
                <a:spcPct val="120600"/>
              </a:lnSpc>
              <a:spcBef>
                <a:spcPts val="42"/>
              </a:spcBef>
            </a:pPr>
            <a:r>
              <a:rPr lang="da-DK" sz="910" b="1" spc="3">
                <a:solidFill>
                  <a:srgbClr val="004750"/>
                </a:solidFill>
                <a:latin typeface="Barlow-SemiBold"/>
                <a:cs typeface="Barlow-SemiBold"/>
              </a:rPr>
              <a:t>Sælger ikke til</a:t>
            </a:r>
            <a:br>
              <a:rPr lang="da-DK" sz="910" b="1" spc="3">
                <a:solidFill>
                  <a:srgbClr val="004750"/>
                </a:solidFill>
                <a:latin typeface="Barlow-SemiBold"/>
                <a:cs typeface="Barlow-SemiBold"/>
              </a:rPr>
            </a:br>
            <a:r>
              <a:rPr lang="da-DK" sz="910" b="1" spc="3">
                <a:solidFill>
                  <a:srgbClr val="004750"/>
                </a:solidFill>
                <a:latin typeface="Barlow-SemiBold"/>
                <a:cs typeface="Barlow-SemiBold"/>
              </a:rPr>
              <a:t>det segment</a:t>
            </a:r>
            <a:endParaRPr sz="1061">
              <a:latin typeface="Barlow-SemiBold"/>
              <a:cs typeface="Barlow-Semi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91354" y="1533049"/>
            <a:ext cx="768637" cy="25477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da-DK" sz="1600" b="1" spc="3">
                <a:solidFill>
                  <a:schemeClr val="accent3"/>
                </a:solidFill>
                <a:latin typeface="Barlow"/>
                <a:cs typeface="Barlow"/>
              </a:rPr>
              <a:t>3</a:t>
            </a:r>
            <a:r>
              <a:rPr sz="1600" b="1" spc="3">
                <a:solidFill>
                  <a:schemeClr val="accent3"/>
                </a:solidFill>
                <a:latin typeface="Barlow"/>
                <a:cs typeface="Barlow"/>
              </a:rPr>
              <a:t>6,</a:t>
            </a:r>
            <a:r>
              <a:rPr lang="da-DK" sz="1600" b="1" spc="3">
                <a:solidFill>
                  <a:schemeClr val="accent3"/>
                </a:solidFill>
                <a:latin typeface="Barlow"/>
                <a:cs typeface="Barlow"/>
              </a:rPr>
              <a:t>5</a:t>
            </a:r>
            <a:r>
              <a:rPr sz="1600" b="1" spc="3">
                <a:solidFill>
                  <a:schemeClr val="accent3"/>
                </a:solidFill>
                <a:latin typeface="Barlow"/>
                <a:cs typeface="Barlow"/>
              </a:rPr>
              <a:t>%</a:t>
            </a:r>
            <a:endParaRPr sz="1600">
              <a:solidFill>
                <a:schemeClr val="accent3"/>
              </a:solidFill>
              <a:latin typeface="Barlow"/>
              <a:cs typeface="Barl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19992" y="311257"/>
            <a:ext cx="608017" cy="25477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da-DK" sz="1600" b="1" spc="-176">
                <a:solidFill>
                  <a:schemeClr val="accent3"/>
                </a:solidFill>
                <a:latin typeface="Barlow"/>
                <a:cs typeface="Barlow"/>
              </a:rPr>
              <a:t>51,7</a:t>
            </a:r>
            <a:r>
              <a:rPr sz="1600" b="1" spc="3">
                <a:solidFill>
                  <a:schemeClr val="accent3"/>
                </a:solidFill>
                <a:latin typeface="Barlow"/>
                <a:cs typeface="Barlow"/>
              </a:rPr>
              <a:t>%</a:t>
            </a:r>
            <a:endParaRPr sz="1600">
              <a:solidFill>
                <a:schemeClr val="accent3"/>
              </a:solidFill>
              <a:latin typeface="Barlow"/>
              <a:cs typeface="Barl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78430" y="4660127"/>
            <a:ext cx="674491" cy="25477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sz="1600" b="1" spc="3">
                <a:solidFill>
                  <a:schemeClr val="accent3"/>
                </a:solidFill>
                <a:latin typeface="Barlow"/>
                <a:cs typeface="Barlow"/>
              </a:rPr>
              <a:t>1,</a:t>
            </a:r>
            <a:r>
              <a:rPr lang="da-DK" sz="1600" b="1" spc="3">
                <a:solidFill>
                  <a:schemeClr val="accent3"/>
                </a:solidFill>
                <a:latin typeface="Barlow"/>
                <a:cs typeface="Barlow"/>
              </a:rPr>
              <a:t>7</a:t>
            </a:r>
            <a:r>
              <a:rPr sz="1600" b="1" spc="3">
                <a:solidFill>
                  <a:schemeClr val="accent3"/>
                </a:solidFill>
                <a:latin typeface="Barlow"/>
                <a:cs typeface="Barlow"/>
              </a:rPr>
              <a:t>%</a:t>
            </a:r>
            <a:endParaRPr sz="1600">
              <a:solidFill>
                <a:schemeClr val="accent3"/>
              </a:solidFill>
              <a:latin typeface="Barlow"/>
              <a:cs typeface="Barlo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77086" y="3213422"/>
            <a:ext cx="723924" cy="25477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da-DK" sz="1600" b="1" spc="3">
                <a:solidFill>
                  <a:schemeClr val="bg2"/>
                </a:solidFill>
                <a:latin typeface="Barlow"/>
                <a:cs typeface="Barlow"/>
              </a:rPr>
              <a:t>17</a:t>
            </a:r>
            <a:r>
              <a:rPr sz="1600" b="1" spc="-49">
                <a:solidFill>
                  <a:schemeClr val="bg2"/>
                </a:solidFill>
                <a:latin typeface="Barlow"/>
                <a:cs typeface="Barlow"/>
              </a:rPr>
              <a:t>,</a:t>
            </a:r>
            <a:r>
              <a:rPr lang="da-DK" sz="1600" b="1" spc="-49">
                <a:solidFill>
                  <a:schemeClr val="bg2"/>
                </a:solidFill>
                <a:latin typeface="Barlow"/>
                <a:cs typeface="Barlow"/>
              </a:rPr>
              <a:t>6</a:t>
            </a:r>
            <a:r>
              <a:rPr sz="1600" b="1" spc="3">
                <a:solidFill>
                  <a:schemeClr val="bg2"/>
                </a:solidFill>
                <a:latin typeface="Barlow"/>
                <a:cs typeface="Barlow"/>
              </a:rPr>
              <a:t>%</a:t>
            </a:r>
            <a:endParaRPr sz="1600">
              <a:solidFill>
                <a:schemeClr val="bg2"/>
              </a:solidFill>
              <a:latin typeface="Barlow"/>
              <a:cs typeface="Barl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083858" y="1890051"/>
            <a:ext cx="745326" cy="25477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da-DK" sz="1600" b="1" spc="-121">
                <a:solidFill>
                  <a:schemeClr val="bg2"/>
                </a:solidFill>
                <a:latin typeface="Barlow"/>
                <a:cs typeface="Barlow"/>
              </a:rPr>
              <a:t>32</a:t>
            </a:r>
            <a:r>
              <a:rPr sz="1600" b="1" spc="3">
                <a:solidFill>
                  <a:schemeClr val="bg2"/>
                </a:solidFill>
                <a:latin typeface="Barlow"/>
                <a:cs typeface="Barlow"/>
              </a:rPr>
              <a:t>,4%</a:t>
            </a:r>
            <a:endParaRPr sz="1600">
              <a:solidFill>
                <a:schemeClr val="bg2"/>
              </a:solidFill>
              <a:latin typeface="Barlow"/>
              <a:cs typeface="Barl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4154" y="5280416"/>
            <a:ext cx="920304" cy="3224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19100"/>
              </a:lnSpc>
              <a:spcBef>
                <a:spcPts val="58"/>
              </a:spcBef>
            </a:pPr>
            <a:r>
              <a:rPr lang="da-DK" sz="910" b="1">
                <a:solidFill>
                  <a:srgbClr val="004750"/>
                </a:solidFill>
                <a:latin typeface="Barlow-SemiBold"/>
                <a:cs typeface="Barlow-SemiBold"/>
              </a:rPr>
              <a:t>I høj eller </a:t>
            </a:r>
            <a:br>
              <a:rPr lang="da-DK" sz="910" b="1">
                <a:solidFill>
                  <a:srgbClr val="004750"/>
                </a:solidFill>
                <a:latin typeface="Barlow-SemiBold"/>
                <a:cs typeface="Barlow-SemiBold"/>
              </a:rPr>
            </a:br>
            <a:r>
              <a:rPr lang="da-DK" sz="910" b="1">
                <a:solidFill>
                  <a:srgbClr val="004750"/>
                </a:solidFill>
                <a:latin typeface="Barlow-SemiBold"/>
                <a:cs typeface="Barlow-SemiBold"/>
              </a:rPr>
              <a:t>nogen grad</a:t>
            </a:r>
            <a:endParaRPr sz="910">
              <a:latin typeface="Barlow-SemiBold"/>
              <a:cs typeface="Barlow-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09472" y="1819213"/>
            <a:ext cx="751293" cy="25477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da-DK" sz="1600" b="1" spc="15">
                <a:solidFill>
                  <a:srgbClr val="004750"/>
                </a:solidFill>
                <a:latin typeface="Barlow"/>
                <a:cs typeface="Barlow"/>
              </a:rPr>
              <a:t>33</a:t>
            </a:r>
            <a:r>
              <a:rPr sz="1600" b="1" spc="3">
                <a:solidFill>
                  <a:srgbClr val="004750"/>
                </a:solidFill>
                <a:latin typeface="Barlow"/>
                <a:cs typeface="Barlow"/>
              </a:rPr>
              <a:t>,</a:t>
            </a:r>
            <a:r>
              <a:rPr lang="da-DK" sz="1600" b="1" spc="3">
                <a:solidFill>
                  <a:srgbClr val="004750"/>
                </a:solidFill>
                <a:latin typeface="Barlow"/>
                <a:cs typeface="Barlow"/>
              </a:rPr>
              <a:t>2</a:t>
            </a:r>
            <a:r>
              <a:rPr sz="1600" b="1" spc="3">
                <a:solidFill>
                  <a:srgbClr val="004750"/>
                </a:solidFill>
                <a:latin typeface="Barlow"/>
                <a:cs typeface="Barlow"/>
              </a:rPr>
              <a:t>%</a:t>
            </a:r>
            <a:endParaRPr sz="1600">
              <a:latin typeface="Barlow"/>
              <a:cs typeface="Barlow"/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825A23D2-892E-0500-0159-70D67B7AFC21}"/>
              </a:ext>
            </a:extLst>
          </p:cNvPr>
          <p:cNvSpPr txBox="1"/>
          <p:nvPr/>
        </p:nvSpPr>
        <p:spPr>
          <a:xfrm>
            <a:off x="3781315" y="5278988"/>
            <a:ext cx="920304" cy="3224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19100"/>
              </a:lnSpc>
              <a:spcBef>
                <a:spcPts val="58"/>
              </a:spcBef>
            </a:pPr>
            <a:r>
              <a:rPr lang="da-DK" sz="910" b="1">
                <a:solidFill>
                  <a:srgbClr val="004750"/>
                </a:solidFill>
                <a:latin typeface="Barlow-SemiBold"/>
                <a:cs typeface="Barlow-SemiBold"/>
              </a:rPr>
              <a:t>I mindre grad eller slet ikke</a:t>
            </a:r>
            <a:endParaRPr sz="910">
              <a:latin typeface="Barlow-SemiBold"/>
              <a:cs typeface="Barlow-SemiBold"/>
            </a:endParaRPr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E7329EE1-28ED-D557-248E-90EE27DEA275}"/>
              </a:ext>
            </a:extLst>
          </p:cNvPr>
          <p:cNvSpPr txBox="1"/>
          <p:nvPr/>
        </p:nvSpPr>
        <p:spPr>
          <a:xfrm>
            <a:off x="3890189" y="1666783"/>
            <a:ext cx="751293" cy="25477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da-DK" sz="1600" b="1" spc="15">
                <a:solidFill>
                  <a:srgbClr val="004750"/>
                </a:solidFill>
                <a:latin typeface="Barlow"/>
                <a:cs typeface="Barlow"/>
              </a:rPr>
              <a:t>34</a:t>
            </a:r>
            <a:r>
              <a:rPr sz="1600" b="1" spc="3">
                <a:solidFill>
                  <a:srgbClr val="004750"/>
                </a:solidFill>
                <a:latin typeface="Barlow"/>
                <a:cs typeface="Barlow"/>
              </a:rPr>
              <a:t>,</a:t>
            </a:r>
            <a:r>
              <a:rPr lang="da-DK" sz="1600" b="1" spc="3">
                <a:solidFill>
                  <a:srgbClr val="004750"/>
                </a:solidFill>
                <a:latin typeface="Barlow"/>
                <a:cs typeface="Barlow"/>
              </a:rPr>
              <a:t>8</a:t>
            </a:r>
            <a:r>
              <a:rPr sz="1600" b="1" spc="3">
                <a:solidFill>
                  <a:srgbClr val="004750"/>
                </a:solidFill>
                <a:latin typeface="Barlow"/>
                <a:cs typeface="Barlow"/>
              </a:rPr>
              <a:t>%</a:t>
            </a:r>
            <a:endParaRPr sz="1600">
              <a:latin typeface="Barlow"/>
              <a:cs typeface="Barlow"/>
            </a:endParaRPr>
          </a:p>
        </p:txBody>
      </p:sp>
      <p:sp>
        <p:nvSpPr>
          <p:cNvPr id="48" name="object 5">
            <a:extLst>
              <a:ext uri="{FF2B5EF4-FFF2-40B4-BE49-F238E27FC236}">
                <a16:creationId xmlns:a16="http://schemas.microsoft.com/office/drawing/2014/main" id="{7F693C3F-60E8-6DE1-CAB0-5FFB6E9B934D}"/>
              </a:ext>
            </a:extLst>
          </p:cNvPr>
          <p:cNvSpPr txBox="1"/>
          <p:nvPr/>
        </p:nvSpPr>
        <p:spPr>
          <a:xfrm>
            <a:off x="3161943" y="5973462"/>
            <a:ext cx="2175001" cy="33337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19100"/>
              </a:lnSpc>
              <a:spcBef>
                <a:spcPts val="58"/>
              </a:spcBef>
            </a:pPr>
            <a:r>
              <a:rPr lang="da-DK" sz="2000" b="1">
                <a:solidFill>
                  <a:srgbClr val="004750"/>
                </a:solidFill>
                <a:latin typeface="Barlow-SemiBold"/>
                <a:cs typeface="Barlow-SemiBold"/>
              </a:rPr>
              <a:t>Offentlige kunder</a:t>
            </a:r>
            <a:endParaRPr sz="2000">
              <a:latin typeface="Barlow-SemiBold"/>
              <a:cs typeface="Barlow-SemiBold"/>
            </a:endParaRPr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9DA80409-E326-021D-B0C4-A759BEE9A1B1}"/>
              </a:ext>
            </a:extLst>
          </p:cNvPr>
          <p:cNvSpPr txBox="1"/>
          <p:nvPr/>
        </p:nvSpPr>
        <p:spPr>
          <a:xfrm>
            <a:off x="7903507" y="5286907"/>
            <a:ext cx="920304" cy="325403"/>
          </a:xfrm>
          <a:prstGeom prst="rect">
            <a:avLst/>
          </a:prstGeom>
        </p:spPr>
        <p:txBody>
          <a:bodyPr vert="horz" wrap="square" lIns="0" tIns="5391" rIns="0" bIns="0" rtlCol="0">
            <a:spAutoFit/>
          </a:bodyPr>
          <a:lstStyle/>
          <a:p>
            <a:pPr marL="7701" marR="3081" algn="ctr">
              <a:lnSpc>
                <a:spcPct val="120600"/>
              </a:lnSpc>
              <a:spcBef>
                <a:spcPts val="42"/>
              </a:spcBef>
            </a:pPr>
            <a:r>
              <a:rPr lang="da-DK" sz="910" b="1" spc="3">
                <a:latin typeface="Barlow-SemiBold"/>
                <a:cs typeface="Barlow-SemiBold"/>
              </a:rPr>
              <a:t>Sælger ikke til</a:t>
            </a:r>
            <a:br>
              <a:rPr lang="da-DK" sz="910" b="1" spc="3">
                <a:latin typeface="Barlow-SemiBold"/>
                <a:cs typeface="Barlow-SemiBold"/>
              </a:rPr>
            </a:br>
            <a:r>
              <a:rPr lang="da-DK" sz="910" b="1" spc="3">
                <a:latin typeface="Barlow-SemiBold"/>
                <a:cs typeface="Barlow-SemiBold"/>
              </a:rPr>
              <a:t>det segment</a:t>
            </a:r>
            <a:endParaRPr sz="1061">
              <a:latin typeface="Barlow-SemiBold"/>
              <a:cs typeface="Barlow-SemiBold"/>
            </a:endParaRPr>
          </a:p>
        </p:txBody>
      </p:sp>
      <p:sp>
        <p:nvSpPr>
          <p:cNvPr id="50" name="object 5">
            <a:extLst>
              <a:ext uri="{FF2B5EF4-FFF2-40B4-BE49-F238E27FC236}">
                <a16:creationId xmlns:a16="http://schemas.microsoft.com/office/drawing/2014/main" id="{3AA79D2B-FFA5-4B15-8F70-60F12FA22388}"/>
              </a:ext>
            </a:extLst>
          </p:cNvPr>
          <p:cNvSpPr txBox="1"/>
          <p:nvPr/>
        </p:nvSpPr>
        <p:spPr>
          <a:xfrm>
            <a:off x="5945136" y="5294526"/>
            <a:ext cx="920304" cy="3224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19100"/>
              </a:lnSpc>
              <a:spcBef>
                <a:spcPts val="58"/>
              </a:spcBef>
            </a:pPr>
            <a:r>
              <a:rPr lang="da-DK" sz="910" b="1">
                <a:latin typeface="Barlow-SemiBold"/>
                <a:cs typeface="Barlow-SemiBold"/>
              </a:rPr>
              <a:t>I høj eller </a:t>
            </a:r>
            <a:br>
              <a:rPr lang="da-DK" sz="910" b="1">
                <a:latin typeface="Barlow-SemiBold"/>
                <a:cs typeface="Barlow-SemiBold"/>
              </a:rPr>
            </a:br>
            <a:r>
              <a:rPr lang="da-DK" sz="910" b="1">
                <a:latin typeface="Barlow-SemiBold"/>
                <a:cs typeface="Barlow-SemiBold"/>
              </a:rPr>
              <a:t>nogen grad</a:t>
            </a:r>
            <a:endParaRPr sz="910">
              <a:latin typeface="Barlow-SemiBold"/>
              <a:cs typeface="Barlow-SemiBold"/>
            </a:endParaRPr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id="{1CD21A74-E8BF-DF1F-D436-DC76C6B5F2D4}"/>
              </a:ext>
            </a:extLst>
          </p:cNvPr>
          <p:cNvSpPr txBox="1"/>
          <p:nvPr/>
        </p:nvSpPr>
        <p:spPr>
          <a:xfrm>
            <a:off x="6892297" y="5293098"/>
            <a:ext cx="920304" cy="3224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19100"/>
              </a:lnSpc>
              <a:spcBef>
                <a:spcPts val="58"/>
              </a:spcBef>
            </a:pPr>
            <a:r>
              <a:rPr lang="da-DK" sz="910" b="1">
                <a:latin typeface="Barlow-SemiBold"/>
                <a:cs typeface="Barlow-SemiBold"/>
              </a:rPr>
              <a:t>I mindre grad eller slet ikke</a:t>
            </a:r>
            <a:endParaRPr sz="910">
              <a:latin typeface="Barlow-SemiBold"/>
              <a:cs typeface="Barlow-SemiBold"/>
            </a:endParaRPr>
          </a:p>
        </p:txBody>
      </p:sp>
      <p:sp>
        <p:nvSpPr>
          <p:cNvPr id="52" name="object 6">
            <a:extLst>
              <a:ext uri="{FF2B5EF4-FFF2-40B4-BE49-F238E27FC236}">
                <a16:creationId xmlns:a16="http://schemas.microsoft.com/office/drawing/2014/main" id="{779E3194-16E5-7BB3-B6F8-CDD34E25A8FC}"/>
              </a:ext>
            </a:extLst>
          </p:cNvPr>
          <p:cNvSpPr txBox="1"/>
          <p:nvPr/>
        </p:nvSpPr>
        <p:spPr>
          <a:xfrm>
            <a:off x="10945656" y="5276605"/>
            <a:ext cx="920304" cy="325403"/>
          </a:xfrm>
          <a:prstGeom prst="rect">
            <a:avLst/>
          </a:prstGeom>
        </p:spPr>
        <p:txBody>
          <a:bodyPr vert="horz" wrap="square" lIns="0" tIns="5391" rIns="0" bIns="0" rtlCol="0">
            <a:spAutoFit/>
          </a:bodyPr>
          <a:lstStyle/>
          <a:p>
            <a:pPr marL="7701" marR="3081" algn="ctr">
              <a:lnSpc>
                <a:spcPct val="120600"/>
              </a:lnSpc>
              <a:spcBef>
                <a:spcPts val="42"/>
              </a:spcBef>
            </a:pPr>
            <a:r>
              <a:rPr lang="da-DK" sz="910" b="1" spc="3">
                <a:solidFill>
                  <a:srgbClr val="004750"/>
                </a:solidFill>
                <a:latin typeface="Barlow-SemiBold"/>
                <a:cs typeface="Barlow-SemiBold"/>
              </a:rPr>
              <a:t>Sælger ikke til</a:t>
            </a:r>
            <a:br>
              <a:rPr lang="da-DK" sz="910" b="1" spc="3">
                <a:solidFill>
                  <a:srgbClr val="004750"/>
                </a:solidFill>
                <a:latin typeface="Barlow-SemiBold"/>
                <a:cs typeface="Barlow-SemiBold"/>
              </a:rPr>
            </a:br>
            <a:r>
              <a:rPr lang="da-DK" sz="910" b="1" spc="3">
                <a:solidFill>
                  <a:srgbClr val="004750"/>
                </a:solidFill>
                <a:latin typeface="Barlow-SemiBold"/>
                <a:cs typeface="Barlow-SemiBold"/>
              </a:rPr>
              <a:t>det segment</a:t>
            </a:r>
            <a:endParaRPr sz="1061">
              <a:latin typeface="Barlow-SemiBold"/>
              <a:cs typeface="Barlow-SemiBold"/>
            </a:endParaRPr>
          </a:p>
        </p:txBody>
      </p:sp>
      <p:sp>
        <p:nvSpPr>
          <p:cNvPr id="53" name="object 5">
            <a:extLst>
              <a:ext uri="{FF2B5EF4-FFF2-40B4-BE49-F238E27FC236}">
                <a16:creationId xmlns:a16="http://schemas.microsoft.com/office/drawing/2014/main" id="{B4A87DFB-C54C-9DE4-8B3B-EA63FCD53905}"/>
              </a:ext>
            </a:extLst>
          </p:cNvPr>
          <p:cNvSpPr txBox="1"/>
          <p:nvPr/>
        </p:nvSpPr>
        <p:spPr>
          <a:xfrm>
            <a:off x="8987285" y="5284224"/>
            <a:ext cx="920304" cy="3224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19100"/>
              </a:lnSpc>
              <a:spcBef>
                <a:spcPts val="58"/>
              </a:spcBef>
            </a:pPr>
            <a:r>
              <a:rPr lang="da-DK" sz="910" b="1">
                <a:solidFill>
                  <a:srgbClr val="004750"/>
                </a:solidFill>
                <a:latin typeface="Barlow-SemiBold"/>
                <a:cs typeface="Barlow-SemiBold"/>
              </a:rPr>
              <a:t>I høj eller </a:t>
            </a:r>
            <a:br>
              <a:rPr lang="da-DK" sz="910" b="1">
                <a:solidFill>
                  <a:srgbClr val="004750"/>
                </a:solidFill>
                <a:latin typeface="Barlow-SemiBold"/>
                <a:cs typeface="Barlow-SemiBold"/>
              </a:rPr>
            </a:br>
            <a:r>
              <a:rPr lang="da-DK" sz="910" b="1">
                <a:solidFill>
                  <a:srgbClr val="004750"/>
                </a:solidFill>
                <a:latin typeface="Barlow-SemiBold"/>
                <a:cs typeface="Barlow-SemiBold"/>
              </a:rPr>
              <a:t>nogen grad</a:t>
            </a:r>
            <a:endParaRPr sz="910">
              <a:latin typeface="Barlow-SemiBold"/>
              <a:cs typeface="Barlow-SemiBold"/>
            </a:endParaRPr>
          </a:p>
        </p:txBody>
      </p:sp>
      <p:sp>
        <p:nvSpPr>
          <p:cNvPr id="54" name="object 5">
            <a:extLst>
              <a:ext uri="{FF2B5EF4-FFF2-40B4-BE49-F238E27FC236}">
                <a16:creationId xmlns:a16="http://schemas.microsoft.com/office/drawing/2014/main" id="{40509751-61D8-5486-8180-587F1F685AAE}"/>
              </a:ext>
            </a:extLst>
          </p:cNvPr>
          <p:cNvSpPr txBox="1"/>
          <p:nvPr/>
        </p:nvSpPr>
        <p:spPr>
          <a:xfrm>
            <a:off x="9934446" y="5282796"/>
            <a:ext cx="920304" cy="3224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19100"/>
              </a:lnSpc>
              <a:spcBef>
                <a:spcPts val="58"/>
              </a:spcBef>
            </a:pPr>
            <a:r>
              <a:rPr lang="da-DK" sz="910" b="1">
                <a:solidFill>
                  <a:srgbClr val="004750"/>
                </a:solidFill>
                <a:latin typeface="Barlow-SemiBold"/>
                <a:cs typeface="Barlow-SemiBold"/>
              </a:rPr>
              <a:t>I mindre grad eller slet ikke</a:t>
            </a:r>
            <a:endParaRPr sz="910">
              <a:latin typeface="Barlow-SemiBold"/>
              <a:cs typeface="Barlow-SemiBold"/>
            </a:endParaRPr>
          </a:p>
        </p:txBody>
      </p:sp>
      <p:sp>
        <p:nvSpPr>
          <p:cNvPr id="55" name="object 5">
            <a:extLst>
              <a:ext uri="{FF2B5EF4-FFF2-40B4-BE49-F238E27FC236}">
                <a16:creationId xmlns:a16="http://schemas.microsoft.com/office/drawing/2014/main" id="{FD54EDCB-B891-8274-CF53-CBF9DDF9C825}"/>
              </a:ext>
            </a:extLst>
          </p:cNvPr>
          <p:cNvSpPr txBox="1"/>
          <p:nvPr/>
        </p:nvSpPr>
        <p:spPr>
          <a:xfrm>
            <a:off x="6481611" y="5984055"/>
            <a:ext cx="1893134" cy="33337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19100"/>
              </a:lnSpc>
              <a:spcBef>
                <a:spcPts val="58"/>
              </a:spcBef>
            </a:pPr>
            <a:r>
              <a:rPr lang="da-DK" sz="2000" b="1">
                <a:solidFill>
                  <a:schemeClr val="accent3"/>
                </a:solidFill>
                <a:latin typeface="Barlow-SemiBold"/>
                <a:cs typeface="Barlow-SemiBold"/>
              </a:rPr>
              <a:t>Erhvervskunder</a:t>
            </a:r>
            <a:endParaRPr sz="2000">
              <a:solidFill>
                <a:schemeClr val="accent3"/>
              </a:solidFill>
              <a:latin typeface="Barlow-SemiBold"/>
              <a:cs typeface="Barlow-SemiBold"/>
            </a:endParaRPr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CF81F5CD-7D3A-C4ED-DD11-E5832FF7B13C}"/>
              </a:ext>
            </a:extLst>
          </p:cNvPr>
          <p:cNvSpPr txBox="1"/>
          <p:nvPr/>
        </p:nvSpPr>
        <p:spPr>
          <a:xfrm>
            <a:off x="9742412" y="5972317"/>
            <a:ext cx="1488963" cy="33337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19100"/>
              </a:lnSpc>
              <a:spcBef>
                <a:spcPts val="58"/>
              </a:spcBef>
            </a:pPr>
            <a:r>
              <a:rPr lang="da-DK" sz="2000" b="1">
                <a:solidFill>
                  <a:schemeClr val="bg2"/>
                </a:solidFill>
                <a:latin typeface="Barlow-SemiBold"/>
                <a:cs typeface="Barlow-SemiBold"/>
              </a:rPr>
              <a:t>Privatkunder</a:t>
            </a:r>
            <a:endParaRPr sz="2000">
              <a:solidFill>
                <a:schemeClr val="bg2"/>
              </a:solidFill>
              <a:latin typeface="Barlow-SemiBold"/>
              <a:cs typeface="Barlow-Semi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93915" y="3402489"/>
            <a:ext cx="736981" cy="25477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sz="1600" b="1" spc="3">
                <a:solidFill>
                  <a:srgbClr val="004750"/>
                </a:solidFill>
                <a:latin typeface="Barlow"/>
                <a:cs typeface="Barlow"/>
              </a:rPr>
              <a:t>1</a:t>
            </a:r>
            <a:r>
              <a:rPr lang="da-DK" sz="1600" b="1" spc="3">
                <a:solidFill>
                  <a:srgbClr val="004750"/>
                </a:solidFill>
                <a:latin typeface="Barlow"/>
                <a:cs typeface="Barlow"/>
              </a:rPr>
              <a:t>5</a:t>
            </a:r>
            <a:r>
              <a:rPr sz="1600" b="1" spc="3">
                <a:solidFill>
                  <a:srgbClr val="004750"/>
                </a:solidFill>
                <a:latin typeface="Barlow"/>
                <a:cs typeface="Barlow"/>
              </a:rPr>
              <a:t>,</a:t>
            </a:r>
            <a:r>
              <a:rPr lang="da-DK" sz="1600" b="1" spc="3">
                <a:solidFill>
                  <a:srgbClr val="004750"/>
                </a:solidFill>
                <a:latin typeface="Barlow"/>
                <a:cs typeface="Barlow"/>
              </a:rPr>
              <a:t>7</a:t>
            </a:r>
            <a:r>
              <a:rPr sz="1600" b="1" spc="3">
                <a:solidFill>
                  <a:srgbClr val="004750"/>
                </a:solidFill>
                <a:latin typeface="Barlow"/>
                <a:cs typeface="Barlow"/>
              </a:rPr>
              <a:t>%</a:t>
            </a:r>
            <a:endParaRPr sz="1600">
              <a:latin typeface="Barlow"/>
              <a:cs typeface="Barlow"/>
            </a:endParaRPr>
          </a:p>
        </p:txBody>
      </p:sp>
      <p:sp>
        <p:nvSpPr>
          <p:cNvPr id="82" name="object 38">
            <a:extLst>
              <a:ext uri="{FF2B5EF4-FFF2-40B4-BE49-F238E27FC236}">
                <a16:creationId xmlns:a16="http://schemas.microsoft.com/office/drawing/2014/main" id="{9A216106-CFE2-697D-E797-67210F5B7C19}"/>
              </a:ext>
            </a:extLst>
          </p:cNvPr>
          <p:cNvSpPr txBox="1"/>
          <p:nvPr/>
        </p:nvSpPr>
        <p:spPr>
          <a:xfrm>
            <a:off x="10087169" y="2238006"/>
            <a:ext cx="745326" cy="25477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da-DK" sz="1600" b="1" spc="-121">
                <a:solidFill>
                  <a:schemeClr val="bg2"/>
                </a:solidFill>
                <a:latin typeface="Barlow"/>
                <a:cs typeface="Barlow"/>
              </a:rPr>
              <a:t>28,4</a:t>
            </a:r>
            <a:r>
              <a:rPr sz="1600" b="1" spc="3">
                <a:solidFill>
                  <a:schemeClr val="bg2"/>
                </a:solidFill>
                <a:latin typeface="Barlow"/>
                <a:cs typeface="Barlow"/>
              </a:rPr>
              <a:t>%</a:t>
            </a:r>
            <a:endParaRPr sz="1600">
              <a:solidFill>
                <a:schemeClr val="bg2"/>
              </a:solidFill>
              <a:latin typeface="Barlow"/>
              <a:cs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04050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rgbClr val="004650"/>
      </a:dk1>
      <a:lt1>
        <a:srgbClr val="F0EBE1"/>
      </a:lt1>
      <a:dk2>
        <a:srgbClr val="32192C"/>
      </a:dk2>
      <a:lt2>
        <a:srgbClr val="AEB78B"/>
      </a:lt2>
      <a:accent1>
        <a:srgbClr val="8FB3C2"/>
      </a:accent1>
      <a:accent2>
        <a:srgbClr val="DDA6AC"/>
      </a:accent2>
      <a:accent3>
        <a:srgbClr val="E15959"/>
      </a:accent3>
      <a:accent4>
        <a:srgbClr val="FFEF41"/>
      </a:accent4>
      <a:accent5>
        <a:srgbClr val="32192C"/>
      </a:accent5>
      <a:accent6>
        <a:srgbClr val="FFFFFF"/>
      </a:accent6>
      <a:hlink>
        <a:srgbClr val="E15959"/>
      </a:hlink>
      <a:folHlink>
        <a:srgbClr val="E1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950" b="0" i="0" spc="40" baseline="0" dirty="0" smtClean="0">
            <a:latin typeface="Arial Narrow" panose="020B0604020202020204" pitchFamily="34" charset="0"/>
            <a:cs typeface="Arial Narrow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FA3E120B-C0AD-4E24-9A8A-C4A5F42D313D}" vid="{61539D3F-AC94-4E3A-81FE-F271835CD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T branchen 1">
    <a:dk1>
      <a:srgbClr val="004650"/>
    </a:dk1>
    <a:lt1>
      <a:srgbClr val="F0EBE1"/>
    </a:lt1>
    <a:dk2>
      <a:srgbClr val="321928"/>
    </a:dk2>
    <a:lt2>
      <a:srgbClr val="AEB78B"/>
    </a:lt2>
    <a:accent1>
      <a:srgbClr val="8FB3C2"/>
    </a:accent1>
    <a:accent2>
      <a:srgbClr val="DDA6AC"/>
    </a:accent2>
    <a:accent3>
      <a:srgbClr val="E15959"/>
    </a:accent3>
    <a:accent4>
      <a:srgbClr val="FFEF41"/>
    </a:accent4>
    <a:accent5>
      <a:srgbClr val="202020"/>
    </a:accent5>
    <a:accent6>
      <a:srgbClr val="FFFFFF"/>
    </a:accent6>
    <a:hlink>
      <a:srgbClr val="E15959"/>
    </a:hlink>
    <a:folHlink>
      <a:srgbClr val="E15959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T branchen 1">
    <a:dk1>
      <a:srgbClr val="004650"/>
    </a:dk1>
    <a:lt1>
      <a:srgbClr val="F0EBE1"/>
    </a:lt1>
    <a:dk2>
      <a:srgbClr val="321928"/>
    </a:dk2>
    <a:lt2>
      <a:srgbClr val="AEB78B"/>
    </a:lt2>
    <a:accent1>
      <a:srgbClr val="8FB3C2"/>
    </a:accent1>
    <a:accent2>
      <a:srgbClr val="DDA6AC"/>
    </a:accent2>
    <a:accent3>
      <a:srgbClr val="E15959"/>
    </a:accent3>
    <a:accent4>
      <a:srgbClr val="FFEF41"/>
    </a:accent4>
    <a:accent5>
      <a:srgbClr val="202020"/>
    </a:accent5>
    <a:accent6>
      <a:srgbClr val="FFFFFF"/>
    </a:accent6>
    <a:hlink>
      <a:srgbClr val="E15959"/>
    </a:hlink>
    <a:folHlink>
      <a:srgbClr val="E15959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360ca53-cc40-4b70-91fb-1ec083f13611">
      <UserInfo>
        <DisplayName>SharingLinks.65771794-dbb8-427a-ae74-7e41caffb46f.OrganizationEdit.96c044f7-0bf0-45d1-9cae-08f0c4c85d76</DisplayName>
        <AccountId>239</AccountId>
        <AccountType/>
      </UserInfo>
      <UserInfo>
        <DisplayName>Astrid Højrup Knudsen</DisplayName>
        <AccountId>20</AccountId>
        <AccountType/>
      </UserInfo>
      <UserInfo>
        <DisplayName>Kristian Thomsen</DisplayName>
        <AccountId>227</AccountId>
        <AccountType/>
      </UserInfo>
      <UserInfo>
        <DisplayName>Mette Lundberg</DisplayName>
        <AccountId>35</AccountId>
        <AccountType/>
      </UserInfo>
      <UserInfo>
        <DisplayName>Martin Jensen Buch</DisplayName>
        <AccountId>33</AccountId>
        <AccountType/>
      </UserInfo>
      <UserInfo>
        <DisplayName>Troels Johansen</DisplayName>
        <AccountId>37</AccountId>
        <AccountType/>
      </UserInfo>
      <UserInfo>
        <DisplayName>Charlotte Holm Billund</DisplayName>
        <AccountId>29</AccountId>
        <AccountType/>
      </UserInfo>
      <UserInfo>
        <DisplayName>Tina Honoré Kongsø</DisplayName>
        <AccountId>12</AccountId>
        <AccountType/>
      </UserInfo>
      <UserInfo>
        <DisplayName>Anne Viit</DisplayName>
        <AccountId>15</AccountId>
        <AccountType/>
      </UserInfo>
      <UserInfo>
        <DisplayName>Bjørn Borre</DisplayName>
        <AccountId>28</AccountId>
        <AccountType/>
      </UserInfo>
    </SharedWithUsers>
    <lcf76f155ced4ddcb4097134ff3c332f xmlns="06dd2584-0be2-4545-8898-0b482765598e">
      <Terms xmlns="http://schemas.microsoft.com/office/infopath/2007/PartnerControls"/>
    </lcf76f155ced4ddcb4097134ff3c332f>
    <TaxCatchAll xmlns="e360ca53-cc40-4b70-91fb-1ec083f136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2979BDB5A79D45A755C26CB911E1FE" ma:contentTypeVersion="17" ma:contentTypeDescription="Opret et nyt dokument." ma:contentTypeScope="" ma:versionID="85a48653f0bc1cd58307790148a04159">
  <xsd:schema xmlns:xsd="http://www.w3.org/2001/XMLSchema" xmlns:xs="http://www.w3.org/2001/XMLSchema" xmlns:p="http://schemas.microsoft.com/office/2006/metadata/properties" xmlns:ns2="e360ca53-cc40-4b70-91fb-1ec083f13611" xmlns:ns3="06dd2584-0be2-4545-8898-0b482765598e" targetNamespace="http://schemas.microsoft.com/office/2006/metadata/properties" ma:root="true" ma:fieldsID="39df04878fcbc617ba046a25ad3d50bc" ns2:_="" ns3:_="">
    <xsd:import namespace="e360ca53-cc40-4b70-91fb-1ec083f13611"/>
    <xsd:import namespace="06dd2584-0be2-4545-8898-0b482765598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0ca53-cc40-4b70-91fb-1ec083f136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9c8c4aa-14e9-44d1-b610-10d57789bd28}" ma:internalName="TaxCatchAll" ma:showField="CatchAllData" ma:web="e360ca53-cc40-4b70-91fb-1ec083f136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d2584-0be2-4545-8898-0b48276559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30bd734-ba31-4419-82a8-7fe160be5e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C0B277-09E2-4D45-8CB1-D950A37FDB76}">
  <ds:schemaRefs>
    <ds:schemaRef ds:uri="06dd2584-0be2-4545-8898-0b482765598e"/>
    <ds:schemaRef ds:uri="9ee8d028-5f69-422a-8af8-47b83aeb9781"/>
    <ds:schemaRef ds:uri="e360ca53-cc40-4b70-91fb-1ec083f1361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57D1F7-4F27-481C-8D20-AB76F42483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3C19C8-FCEA-40C2-9E09-C8FBC070D878}"/>
</file>

<file path=docProps/app.xml><?xml version="1.0" encoding="utf-8"?>
<Properties xmlns="http://schemas.openxmlformats.org/officeDocument/2006/extended-properties" xmlns:vt="http://schemas.openxmlformats.org/officeDocument/2006/docPropsVTypes">
  <Template>IT-Branchen PPT-Skabelon 2021</Template>
  <TotalTime>0</TotalTime>
  <Words>758</Words>
  <Application>Microsoft Office PowerPoint</Application>
  <PresentationFormat>Widescreen</PresentationFormat>
  <Paragraphs>183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Barlow</vt:lpstr>
      <vt:lpstr>Barlow Medium</vt:lpstr>
      <vt:lpstr>Barlow SemiBold</vt:lpstr>
      <vt:lpstr>Barlow-Black</vt:lpstr>
      <vt:lpstr>Barlow-Medium</vt:lpstr>
      <vt:lpstr>Barlow-SemiBold</vt:lpstr>
      <vt:lpstr>Calibri</vt:lpstr>
      <vt:lpstr>Office-tema</vt:lpstr>
      <vt:lpstr>PowerPoint-præsentation</vt:lpstr>
      <vt:lpstr>1. Hvor ligger din  virksomhed?</vt:lpstr>
      <vt:lpstr>PowerPoint-præsentation</vt:lpstr>
      <vt:lpstr>3. Hvad ser du som de største barrierer for          at øge væksten i it-erhvervet i Danmark?</vt:lpstr>
      <vt:lpstr>4. Hvilke tiltag overvejer I at tage i brug,           hvis din virksomhed rammes af en økonomisk krise?</vt:lpstr>
      <vt:lpstr>5.</vt:lpstr>
      <vt:lpstr>6. Hvad gjorde I, da I ikke kunne besætte stillingen? </vt:lpstr>
      <vt:lpstr>7. Hvilke it-kompetencer efterspørger          din virksomhed i Danmark?</vt:lpstr>
      <vt:lpstr>8.</vt:lpstr>
      <vt:lpstr>9.</vt:lpstr>
      <vt:lpstr> </vt:lpstr>
      <vt:lpstr> </vt:lpstr>
      <vt:lpstr>12.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Rune Fick Hansen</dc:creator>
  <cp:lastModifiedBy>Rune Fick Hansen</cp:lastModifiedBy>
  <cp:revision>1</cp:revision>
  <dcterms:created xsi:type="dcterms:W3CDTF">2023-03-07T12:18:28Z</dcterms:created>
  <dcterms:modified xsi:type="dcterms:W3CDTF">2023-03-17T08:12:13Z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0x010100272979BDB5A79D45A755C26CB911E1FE</vt:lpwstr>
  </property>
  <property fmtid="{D5CDD505-2E9C-101B-9397-08002B2CF9AE}" pid="3" name="MediaServiceImageTags">
    <vt:lpwstr/>
  </property>
</Properties>
</file>