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D9B0"/>
    <a:srgbClr val="8FB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6ADBC9-C1A1-4B07-86E5-4F4C2B052532}" v="29" dt="2021-12-22T14:11:23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e Fick Hansen" userId="f85efc3c-c917-48ad-8c8b-a542af4692e7" providerId="ADAL" clId="{4C6ADBC9-C1A1-4B07-86E5-4F4C2B052532}"/>
    <pc:docChg chg="undo redo custSel addSld modSld">
      <pc:chgData name="Rune Fick Hansen" userId="f85efc3c-c917-48ad-8c8b-a542af4692e7" providerId="ADAL" clId="{4C6ADBC9-C1A1-4B07-86E5-4F4C2B052532}" dt="2021-12-22T14:12:41.444" v="1079" actId="1035"/>
      <pc:docMkLst>
        <pc:docMk/>
      </pc:docMkLst>
      <pc:sldChg chg="modSp mod">
        <pc:chgData name="Rune Fick Hansen" userId="f85efc3c-c917-48ad-8c8b-a542af4692e7" providerId="ADAL" clId="{4C6ADBC9-C1A1-4B07-86E5-4F4C2B052532}" dt="2021-12-22T14:08:56.001" v="848" actId="20577"/>
        <pc:sldMkLst>
          <pc:docMk/>
          <pc:sldMk cId="3908732923" sldId="259"/>
        </pc:sldMkLst>
        <pc:spChg chg="mod">
          <ac:chgData name="Rune Fick Hansen" userId="f85efc3c-c917-48ad-8c8b-a542af4692e7" providerId="ADAL" clId="{4C6ADBC9-C1A1-4B07-86E5-4F4C2B052532}" dt="2021-12-22T14:08:56.001" v="848" actId="20577"/>
          <ac:spMkLst>
            <pc:docMk/>
            <pc:sldMk cId="3908732923" sldId="259"/>
            <ac:spMk id="4" creationId="{C472297A-E0BA-4A0B-B19E-F8679012AAD8}"/>
          </ac:spMkLst>
        </pc:spChg>
      </pc:sldChg>
      <pc:sldChg chg="modSp mod">
        <pc:chgData name="Rune Fick Hansen" userId="f85efc3c-c917-48ad-8c8b-a542af4692e7" providerId="ADAL" clId="{4C6ADBC9-C1A1-4B07-86E5-4F4C2B052532}" dt="2021-12-22T14:09:01.926" v="850" actId="20577"/>
        <pc:sldMkLst>
          <pc:docMk/>
          <pc:sldMk cId="2898395968" sldId="260"/>
        </pc:sldMkLst>
        <pc:spChg chg="mod">
          <ac:chgData name="Rune Fick Hansen" userId="f85efc3c-c917-48ad-8c8b-a542af4692e7" providerId="ADAL" clId="{4C6ADBC9-C1A1-4B07-86E5-4F4C2B052532}" dt="2021-12-22T14:09:01.926" v="850" actId="20577"/>
          <ac:spMkLst>
            <pc:docMk/>
            <pc:sldMk cId="2898395968" sldId="260"/>
            <ac:spMk id="4" creationId="{080E03C5-C3E6-4AA0-B18C-E939A7CD7576}"/>
          </ac:spMkLst>
        </pc:spChg>
      </pc:sldChg>
      <pc:sldChg chg="addSp delSp modSp add mod">
        <pc:chgData name="Rune Fick Hansen" userId="f85efc3c-c917-48ad-8c8b-a542af4692e7" providerId="ADAL" clId="{4C6ADBC9-C1A1-4B07-86E5-4F4C2B052532}" dt="2021-12-22T14:12:41.444" v="1079" actId="1035"/>
        <pc:sldMkLst>
          <pc:docMk/>
          <pc:sldMk cId="1259281183" sldId="261"/>
        </pc:sldMkLst>
        <pc:spChg chg="mod">
          <ac:chgData name="Rune Fick Hansen" userId="f85efc3c-c917-48ad-8c8b-a542af4692e7" providerId="ADAL" clId="{4C6ADBC9-C1A1-4B07-86E5-4F4C2B052532}" dt="2021-12-22T13:47:27.399" v="18" actId="20577"/>
          <ac:spMkLst>
            <pc:docMk/>
            <pc:sldMk cId="1259281183" sldId="261"/>
            <ac:spMk id="6" creationId="{B447249C-123C-426B-ADD7-11A7BFDE3DA8}"/>
          </ac:spMkLst>
        </pc:spChg>
        <pc:spChg chg="add del mod">
          <ac:chgData name="Rune Fick Hansen" userId="f85efc3c-c917-48ad-8c8b-a542af4692e7" providerId="ADAL" clId="{4C6ADBC9-C1A1-4B07-86E5-4F4C2B052532}" dt="2021-12-22T13:54:24.283" v="270" actId="478"/>
          <ac:spMkLst>
            <pc:docMk/>
            <pc:sldMk cId="1259281183" sldId="261"/>
            <ac:spMk id="7" creationId="{B3A3469B-731F-4CF9-98E2-461318811D9F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9" creationId="{971F2201-C42C-42AA-BFEB-92AC5E31BD6E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10" creationId="{63BB7369-533E-4485-A74B-D227964F9E34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11" creationId="{F41C3638-59C7-4988-AE66-0FAE54997F01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14" creationId="{9EECDC06-614F-463F-AD0C-88E65A460D55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15" creationId="{804B62B5-5E61-475C-ABDA-B4CFD0D34954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16" creationId="{8C11002B-42C5-4C6B-AB2C-6186EDA9BD90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17" creationId="{D4CD20CA-4348-4284-97C9-3C9536EAC55C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18" creationId="{4BD9BA90-9F7A-44FA-8FC8-7220975C0F42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19" creationId="{33796B0E-D91A-4F3C-B3AA-D8D07840FDE5}"/>
          </ac:spMkLst>
        </pc:spChg>
        <pc:spChg chg="del">
          <ac:chgData name="Rune Fick Hansen" userId="f85efc3c-c917-48ad-8c8b-a542af4692e7" providerId="ADAL" clId="{4C6ADBC9-C1A1-4B07-86E5-4F4C2B052532}" dt="2021-12-22T13:47:43.872" v="19" actId="478"/>
          <ac:spMkLst>
            <pc:docMk/>
            <pc:sldMk cId="1259281183" sldId="261"/>
            <ac:spMk id="20" creationId="{53E4C992-3A12-47CC-A385-98CB9DED4588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22" creationId="{816561F7-1BFA-450C-920C-43C36A2522E2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23" creationId="{6F868A48-1C87-46C6-9C7C-21A419755C2E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25" creationId="{627861BD-EF92-4637-9247-DE6A37DB33B3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27" creationId="{D4631148-D9FD-4FCC-94DD-21A0024DE15F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29" creationId="{8728B6CE-0A0B-4428-AAA9-65060EA07F82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30" creationId="{9AAC2A90-2464-4ADD-A3EA-0644F2F92D6D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31" creationId="{5DB0C7DE-EFC3-4504-B371-4E31FB0A2BB6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32" creationId="{58A6E701-6956-4660-97DB-52F4DE5F56E4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33" creationId="{BFF6FFBB-7B5F-4044-9855-C062A0D9D73B}"/>
          </ac:spMkLst>
        </pc:spChg>
        <pc:spChg chg="add del mod">
          <ac:chgData name="Rune Fick Hansen" userId="f85efc3c-c917-48ad-8c8b-a542af4692e7" providerId="ADAL" clId="{4C6ADBC9-C1A1-4B07-86E5-4F4C2B052532}" dt="2021-12-22T14:03:13.068" v="585" actId="478"/>
          <ac:spMkLst>
            <pc:docMk/>
            <pc:sldMk cId="1259281183" sldId="261"/>
            <ac:spMk id="34" creationId="{E92C40EB-D4E2-4EAD-8933-8A3961C03977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35" creationId="{BE56E166-BE52-4EDB-A099-D83F457D5F06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36" creationId="{0FA28CC1-74EC-4163-8250-D7F045693CB5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37" creationId="{67AB8186-BAC0-4F4C-899D-BEFC6F0E4B42}"/>
          </ac:spMkLst>
        </pc:spChg>
        <pc:spChg chg="add del mod">
          <ac:chgData name="Rune Fick Hansen" userId="f85efc3c-c917-48ad-8c8b-a542af4692e7" providerId="ADAL" clId="{4C6ADBC9-C1A1-4B07-86E5-4F4C2B052532}" dt="2021-12-22T13:54:22.276" v="269" actId="478"/>
          <ac:spMkLst>
            <pc:docMk/>
            <pc:sldMk cId="1259281183" sldId="261"/>
            <ac:spMk id="39" creationId="{13209E78-150D-4997-9578-513C07076A8B}"/>
          </ac:spMkLst>
        </pc:spChg>
        <pc:spChg chg="add del mod">
          <ac:chgData name="Rune Fick Hansen" userId="f85efc3c-c917-48ad-8c8b-a542af4692e7" providerId="ADAL" clId="{4C6ADBC9-C1A1-4B07-86E5-4F4C2B052532}" dt="2021-12-22T13:55:58.072" v="295" actId="478"/>
          <ac:spMkLst>
            <pc:docMk/>
            <pc:sldMk cId="1259281183" sldId="261"/>
            <ac:spMk id="43" creationId="{BF11F024-F034-4E9E-8345-7927E24DBA74}"/>
          </ac:spMkLst>
        </pc:spChg>
        <pc:spChg chg="add del mod">
          <ac:chgData name="Rune Fick Hansen" userId="f85efc3c-c917-48ad-8c8b-a542af4692e7" providerId="ADAL" clId="{4C6ADBC9-C1A1-4B07-86E5-4F4C2B052532}" dt="2021-12-22T14:03:11.301" v="584" actId="478"/>
          <ac:spMkLst>
            <pc:docMk/>
            <pc:sldMk cId="1259281183" sldId="261"/>
            <ac:spMk id="49" creationId="{D4D28525-47CC-411B-A892-9FD6E5D6922E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0" creationId="{D341B42A-9EEF-448F-8E23-B32633E68BC2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1" creationId="{87707467-6C49-4E8E-AB87-66268F64D457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2" creationId="{48F16D64-85F3-4733-A9B1-2119B0A7F0E3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3" creationId="{E6BB4125-42C6-40C3-A191-FA92B932D2A6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4" creationId="{FB76C59A-A1FC-44A0-9BB9-ACD102FE4393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5" creationId="{EE87D134-9F89-4921-89F4-32D0079F7D5A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6" creationId="{8C4BE33C-DE65-4425-B392-5FCA2717194C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7" creationId="{93CA4171-10C9-471F-A672-960603F90B04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8" creationId="{4A512D17-9A50-4132-B366-CF340EC9ED54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59" creationId="{36BF6D2F-6282-42EA-B5F7-380654E03DCC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0" creationId="{F880D063-3D94-4A55-9BC9-67D1C24185C3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1" creationId="{F7CADAB6-CE20-48D7-99AC-6E5E61E1E139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2" creationId="{28EECEBE-A91E-4D76-AD50-C697D3E2FD87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3" creationId="{D00089BF-CBAD-4E20-9C27-9637FCBC36AC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4" creationId="{D9DD7888-A4E4-406C-972B-3863BC715FF5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5" creationId="{03225C29-6719-4923-91AC-25972F522DFC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6" creationId="{F74797A0-FB6E-452F-A7BA-4347D9BCBFDB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7" creationId="{0C30F16A-983B-4056-9BA2-CC6B00CC4EEF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8" creationId="{83908DB3-7D4B-41AA-80D5-B5B000D7382E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69" creationId="{ADF06264-94C0-4B2C-98D7-BEA277A450B6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0" creationId="{82621601-AB55-4F96-A1F5-AFB6903638CE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1" creationId="{6E099938-BFBB-4F41-9755-19064420B831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2" creationId="{2E71984B-8061-4A0B-891E-C80AF17BCCC4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3" creationId="{FDEDB33A-DC76-4357-B132-72B27AF9FC65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4" creationId="{63F7D7CB-E33B-44E1-9275-0349EC2CEA97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5" creationId="{EC848BD5-5A1D-4340-84CE-E8520C640B8B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6" creationId="{CF585527-9567-47A8-BEAE-C4E9F898A4BB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7" creationId="{E6879637-D8A4-4458-A398-FCDA3CF3F158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8" creationId="{94E2F9B5-4D93-40FB-8EE5-3EEC10D8B2EF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79" creationId="{CBBBF621-4FD8-4A04-B36A-15FFB1700FEB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80" creationId="{5DCAD582-E5C6-4F77-B606-B650AA97D314}"/>
          </ac:spMkLst>
        </pc:spChg>
        <pc:spChg chg="add del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81" creationId="{946761E8-9BD3-438C-A4F8-B7919DE548BB}"/>
          </ac:spMkLst>
        </pc:spChg>
        <pc:spChg chg="add mod">
          <ac:chgData name="Rune Fick Hansen" userId="f85efc3c-c917-48ad-8c8b-a542af4692e7" providerId="ADAL" clId="{4C6ADBC9-C1A1-4B07-86E5-4F4C2B052532}" dt="2021-12-22T14:12:41.444" v="1079" actId="1035"/>
          <ac:spMkLst>
            <pc:docMk/>
            <pc:sldMk cId="1259281183" sldId="261"/>
            <ac:spMk id="84" creationId="{6895195B-32A9-40EF-BDE8-8946D2BEF02B}"/>
          </ac:spMkLst>
        </pc:spChg>
        <pc:picChg chg="del">
          <ac:chgData name="Rune Fick Hansen" userId="f85efc3c-c917-48ad-8c8b-a542af4692e7" providerId="ADAL" clId="{4C6ADBC9-C1A1-4B07-86E5-4F4C2B052532}" dt="2021-12-22T13:47:43.872" v="19" actId="478"/>
          <ac:picMkLst>
            <pc:docMk/>
            <pc:sldMk cId="1259281183" sldId="261"/>
            <ac:picMk id="24" creationId="{307C5C32-312D-43DB-B896-7250BA634530}"/>
          </ac:picMkLst>
        </pc:picChg>
        <pc:picChg chg="del">
          <ac:chgData name="Rune Fick Hansen" userId="f85efc3c-c917-48ad-8c8b-a542af4692e7" providerId="ADAL" clId="{4C6ADBC9-C1A1-4B07-86E5-4F4C2B052532}" dt="2021-12-22T13:47:43.872" v="19" actId="478"/>
          <ac:picMkLst>
            <pc:docMk/>
            <pc:sldMk cId="1259281183" sldId="261"/>
            <ac:picMk id="26" creationId="{020961B3-9BB1-4A37-AD7F-121982A08618}"/>
          </ac:picMkLst>
        </pc:picChg>
        <pc:picChg chg="del">
          <ac:chgData name="Rune Fick Hansen" userId="f85efc3c-c917-48ad-8c8b-a542af4692e7" providerId="ADAL" clId="{4C6ADBC9-C1A1-4B07-86E5-4F4C2B052532}" dt="2021-12-22T13:47:43.872" v="19" actId="478"/>
          <ac:picMkLst>
            <pc:docMk/>
            <pc:sldMk cId="1259281183" sldId="261"/>
            <ac:picMk id="28" creationId="{4C9021EA-0414-4123-965A-640534A50DFD}"/>
          </ac:picMkLst>
        </pc:picChg>
        <pc:cxnChg chg="add del mod">
          <ac:chgData name="Rune Fick Hansen" userId="f85efc3c-c917-48ad-8c8b-a542af4692e7" providerId="ADAL" clId="{4C6ADBC9-C1A1-4B07-86E5-4F4C2B052532}" dt="2021-12-22T14:04:02.851" v="652" actId="478"/>
          <ac:cxnSpMkLst>
            <pc:docMk/>
            <pc:sldMk cId="1259281183" sldId="261"/>
            <ac:cxnSpMk id="3" creationId="{F28FB939-57F5-4BF7-A95B-D80D4AD2287B}"/>
          </ac:cxnSpMkLst>
        </pc:cxnChg>
        <pc:cxnChg chg="del">
          <ac:chgData name="Rune Fick Hansen" userId="f85efc3c-c917-48ad-8c8b-a542af4692e7" providerId="ADAL" clId="{4C6ADBC9-C1A1-4B07-86E5-4F4C2B052532}" dt="2021-12-22T13:47:43.872" v="19" actId="478"/>
          <ac:cxnSpMkLst>
            <pc:docMk/>
            <pc:sldMk cId="1259281183" sldId="261"/>
            <ac:cxnSpMk id="12" creationId="{F55D821B-0358-4E3E-AC4D-A63148FFCAFA}"/>
          </ac:cxnSpMkLst>
        </pc:cxnChg>
        <pc:cxnChg chg="del">
          <ac:chgData name="Rune Fick Hansen" userId="f85efc3c-c917-48ad-8c8b-a542af4692e7" providerId="ADAL" clId="{4C6ADBC9-C1A1-4B07-86E5-4F4C2B052532}" dt="2021-12-22T13:47:43.872" v="19" actId="478"/>
          <ac:cxnSpMkLst>
            <pc:docMk/>
            <pc:sldMk cId="1259281183" sldId="261"/>
            <ac:cxnSpMk id="13" creationId="{A33E757C-676B-4CC3-BD15-81C287491589}"/>
          </ac:cxnSpMkLst>
        </pc:cxnChg>
        <pc:cxnChg chg="add del mod">
          <ac:chgData name="Rune Fick Hansen" userId="f85efc3c-c917-48ad-8c8b-a542af4692e7" providerId="ADAL" clId="{4C6ADBC9-C1A1-4B07-86E5-4F4C2B052532}" dt="2021-12-22T14:12:31.014" v="1056" actId="478"/>
          <ac:cxnSpMkLst>
            <pc:docMk/>
            <pc:sldMk cId="1259281183" sldId="261"/>
            <ac:cxnSpMk id="21" creationId="{C67513D9-69A7-4391-9F58-0022BEBF47C8}"/>
          </ac:cxnSpMkLst>
        </pc:cxnChg>
        <pc:cxnChg chg="add del mod">
          <ac:chgData name="Rune Fick Hansen" userId="f85efc3c-c917-48ad-8c8b-a542af4692e7" providerId="ADAL" clId="{4C6ADBC9-C1A1-4B07-86E5-4F4C2B052532}" dt="2021-12-22T14:05:38.059" v="707" actId="478"/>
          <ac:cxnSpMkLst>
            <pc:docMk/>
            <pc:sldMk cId="1259281183" sldId="261"/>
            <ac:cxnSpMk id="38" creationId="{9BB5DD3C-A87A-4661-9E7A-18CC6469522B}"/>
          </ac:cxnSpMkLst>
        </pc:cxnChg>
        <pc:cxnChg chg="add del mod">
          <ac:chgData name="Rune Fick Hansen" userId="f85efc3c-c917-48ad-8c8b-a542af4692e7" providerId="ADAL" clId="{4C6ADBC9-C1A1-4B07-86E5-4F4C2B052532}" dt="2021-12-22T14:05:39.583" v="708" actId="478"/>
          <ac:cxnSpMkLst>
            <pc:docMk/>
            <pc:sldMk cId="1259281183" sldId="261"/>
            <ac:cxnSpMk id="41" creationId="{90FB1D06-9295-49ED-A8B6-948E588C5D1B}"/>
          </ac:cxnSpMkLst>
        </pc:cxnChg>
        <pc:cxnChg chg="add del mod">
          <ac:chgData name="Rune Fick Hansen" userId="f85efc3c-c917-48ad-8c8b-a542af4692e7" providerId="ADAL" clId="{4C6ADBC9-C1A1-4B07-86E5-4F4C2B052532}" dt="2021-12-22T14:05:36.877" v="706" actId="478"/>
          <ac:cxnSpMkLst>
            <pc:docMk/>
            <pc:sldMk cId="1259281183" sldId="261"/>
            <ac:cxnSpMk id="42" creationId="{C7AA1491-D224-416E-967B-1D9E76A8D592}"/>
          </ac:cxnSpMkLst>
        </pc:cxnChg>
        <pc:cxnChg chg="add del mod">
          <ac:chgData name="Rune Fick Hansen" userId="f85efc3c-c917-48ad-8c8b-a542af4692e7" providerId="ADAL" clId="{4C6ADBC9-C1A1-4B07-86E5-4F4C2B052532}" dt="2021-12-22T14:04:00.891" v="650" actId="478"/>
          <ac:cxnSpMkLst>
            <pc:docMk/>
            <pc:sldMk cId="1259281183" sldId="261"/>
            <ac:cxnSpMk id="45" creationId="{CAE963DE-9935-492D-8D91-F6DCE47554B8}"/>
          </ac:cxnSpMkLst>
        </pc:cxnChg>
        <pc:cxnChg chg="add del mod">
          <ac:chgData name="Rune Fick Hansen" userId="f85efc3c-c917-48ad-8c8b-a542af4692e7" providerId="ADAL" clId="{4C6ADBC9-C1A1-4B07-86E5-4F4C2B052532}" dt="2021-12-22T14:04:01.813" v="651" actId="478"/>
          <ac:cxnSpMkLst>
            <pc:docMk/>
            <pc:sldMk cId="1259281183" sldId="261"/>
            <ac:cxnSpMk id="46" creationId="{8E23ECA1-E510-4B46-9E46-4070C3CA1672}"/>
          </ac:cxnSpMkLst>
        </pc:cxnChg>
        <pc:cxnChg chg="add del mod">
          <ac:chgData name="Rune Fick Hansen" userId="f85efc3c-c917-48ad-8c8b-a542af4692e7" providerId="ADAL" clId="{4C6ADBC9-C1A1-4B07-86E5-4F4C2B052532}" dt="2021-12-22T14:03:59.405" v="649" actId="478"/>
          <ac:cxnSpMkLst>
            <pc:docMk/>
            <pc:sldMk cId="1259281183" sldId="261"/>
            <ac:cxnSpMk id="47" creationId="{604BBE91-94CD-4BD2-8A11-8E255477A5AC}"/>
          </ac:cxnSpMkLst>
        </pc:cxnChg>
        <pc:cxnChg chg="add del mod">
          <ac:chgData name="Rune Fick Hansen" userId="f85efc3c-c917-48ad-8c8b-a542af4692e7" providerId="ADAL" clId="{4C6ADBC9-C1A1-4B07-86E5-4F4C2B052532}" dt="2021-12-22T14:03:58.196" v="648" actId="478"/>
          <ac:cxnSpMkLst>
            <pc:docMk/>
            <pc:sldMk cId="1259281183" sldId="261"/>
            <ac:cxnSpMk id="48" creationId="{DC170627-5E1A-4C42-84E1-B4AFE3254E11}"/>
          </ac:cxnSpMkLst>
        </pc:cxnChg>
        <pc:cxnChg chg="add del mod">
          <ac:chgData name="Rune Fick Hansen" userId="f85efc3c-c917-48ad-8c8b-a542af4692e7" providerId="ADAL" clId="{4C6ADBC9-C1A1-4B07-86E5-4F4C2B052532}" dt="2021-12-22T14:05:30.644" v="705" actId="478"/>
          <ac:cxnSpMkLst>
            <pc:docMk/>
            <pc:sldMk cId="1259281183" sldId="261"/>
            <ac:cxnSpMk id="83" creationId="{A0F56E63-1DC9-450F-9675-544D1790FF88}"/>
          </ac:cxnSpMkLst>
        </pc:cxnChg>
        <pc:cxnChg chg="add mod">
          <ac:chgData name="Rune Fick Hansen" userId="f85efc3c-c917-48ad-8c8b-a542af4692e7" providerId="ADAL" clId="{4C6ADBC9-C1A1-4B07-86E5-4F4C2B052532}" dt="2021-12-22T14:12:41.444" v="1079" actId="1035"/>
          <ac:cxnSpMkLst>
            <pc:docMk/>
            <pc:sldMk cId="1259281183" sldId="261"/>
            <ac:cxnSpMk id="85" creationId="{8D5B54A5-73BC-47EA-8D2F-593B25888F7C}"/>
          </ac:cxnSpMkLst>
        </pc:cxnChg>
        <pc:cxnChg chg="add mod">
          <ac:chgData name="Rune Fick Hansen" userId="f85efc3c-c917-48ad-8c8b-a542af4692e7" providerId="ADAL" clId="{4C6ADBC9-C1A1-4B07-86E5-4F4C2B052532}" dt="2021-12-22T14:12:41.444" v="1079" actId="1035"/>
          <ac:cxnSpMkLst>
            <pc:docMk/>
            <pc:sldMk cId="1259281183" sldId="261"/>
            <ac:cxnSpMk id="86" creationId="{55026D30-DC4B-4B94-89B0-66F578238098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997BF-43D6-4EE9-B735-DACAF7B74ED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E3F165FC-24C2-4D98-97B6-5C14191F23A6}">
      <dgm:prSet phldrT="[Tekst]"/>
      <dgm:spPr/>
      <dgm:t>
        <a:bodyPr/>
        <a:lstStyle/>
        <a:p>
          <a:r>
            <a:rPr lang="da-DK" dirty="0">
              <a:latin typeface="Barlow Condensed Medium" panose="00000606000000000000" pitchFamily="2" charset="0"/>
            </a:rPr>
            <a:t>TÆNKE</a:t>
          </a:r>
          <a:br>
            <a:rPr lang="da-DK" dirty="0">
              <a:latin typeface="Barlow Condensed Medium" panose="00000606000000000000" pitchFamily="2" charset="0"/>
            </a:rPr>
          </a:br>
          <a:r>
            <a:rPr lang="da-DK" dirty="0">
              <a:latin typeface="Barlow Condensed Medium" panose="00000606000000000000" pitchFamily="2" charset="0"/>
            </a:rPr>
            <a:t>(LEDELSEN)</a:t>
          </a:r>
        </a:p>
      </dgm:t>
    </dgm:pt>
    <dgm:pt modelId="{1B4AF060-162A-49A9-96AC-247A5C4084BB}" type="parTrans" cxnId="{E19504EF-B179-4E32-A4D4-82B1D2C92059}">
      <dgm:prSet/>
      <dgm:spPr/>
      <dgm:t>
        <a:bodyPr/>
        <a:lstStyle/>
        <a:p>
          <a:endParaRPr lang="da-DK"/>
        </a:p>
      </dgm:t>
    </dgm:pt>
    <dgm:pt modelId="{F5D2D55E-D434-4015-ACA0-2EA24126B3D0}" type="sibTrans" cxnId="{E19504EF-B179-4E32-A4D4-82B1D2C92059}">
      <dgm:prSet/>
      <dgm:spPr/>
      <dgm:t>
        <a:bodyPr/>
        <a:lstStyle/>
        <a:p>
          <a:endParaRPr lang="da-DK"/>
        </a:p>
      </dgm:t>
    </dgm:pt>
    <dgm:pt modelId="{9FED2930-6BDD-4F86-B3BA-7F29AE792E45}">
      <dgm:prSet phldrT="[Tekst]"/>
      <dgm:spPr/>
      <dgm:t>
        <a:bodyPr/>
        <a:lstStyle/>
        <a:p>
          <a:r>
            <a:rPr lang="da-DK" dirty="0">
              <a:latin typeface="Barlow Condensed Medium" panose="00000606000000000000" pitchFamily="2" charset="0"/>
            </a:rPr>
            <a:t>PLANLÆGGE</a:t>
          </a:r>
          <a:br>
            <a:rPr lang="da-DK" dirty="0">
              <a:latin typeface="Barlow Condensed Medium" panose="00000606000000000000" pitchFamily="2" charset="0"/>
            </a:rPr>
          </a:br>
          <a:r>
            <a:rPr lang="da-DK" dirty="0">
              <a:latin typeface="Barlow Condensed Medium" panose="00000606000000000000" pitchFamily="2" charset="0"/>
            </a:rPr>
            <a:t>(STABSFUNKTION)</a:t>
          </a:r>
        </a:p>
      </dgm:t>
    </dgm:pt>
    <dgm:pt modelId="{5F1674AD-0B9A-4933-9A5C-EF2D8DFA0863}" type="parTrans" cxnId="{1EF0738D-088D-434C-811B-04E06A2A901E}">
      <dgm:prSet/>
      <dgm:spPr/>
      <dgm:t>
        <a:bodyPr/>
        <a:lstStyle/>
        <a:p>
          <a:endParaRPr lang="da-DK"/>
        </a:p>
      </dgm:t>
    </dgm:pt>
    <dgm:pt modelId="{DEA8D0D5-A544-47F7-9075-3B7E41C8472F}" type="sibTrans" cxnId="{1EF0738D-088D-434C-811B-04E06A2A901E}">
      <dgm:prSet/>
      <dgm:spPr/>
      <dgm:t>
        <a:bodyPr/>
        <a:lstStyle/>
        <a:p>
          <a:endParaRPr lang="da-DK"/>
        </a:p>
      </dgm:t>
    </dgm:pt>
    <dgm:pt modelId="{33C39832-746D-49A1-A5E8-92BAF888F1C2}">
      <dgm:prSet phldrT="[Tekst]"/>
      <dgm:spPr/>
      <dgm:t>
        <a:bodyPr/>
        <a:lstStyle/>
        <a:p>
          <a:r>
            <a:rPr lang="da-DK" dirty="0">
              <a:latin typeface="Barlow Condensed Medium" panose="00000606000000000000" pitchFamily="2" charset="0"/>
            </a:rPr>
            <a:t>UDFØRE</a:t>
          </a:r>
          <a:br>
            <a:rPr lang="da-DK" dirty="0">
              <a:latin typeface="Barlow Condensed Medium" panose="00000606000000000000" pitchFamily="2" charset="0"/>
            </a:rPr>
          </a:br>
          <a:r>
            <a:rPr lang="da-DK" dirty="0">
              <a:latin typeface="Barlow Condensed Medium" panose="00000606000000000000" pitchFamily="2" charset="0"/>
            </a:rPr>
            <a:t>(MEDARBEJDERE)</a:t>
          </a:r>
        </a:p>
      </dgm:t>
    </dgm:pt>
    <dgm:pt modelId="{3545DE1D-DB73-47EE-B638-7A38BA4DA219}" type="parTrans" cxnId="{626C1AD6-CDFA-4D56-81F0-94F3F98260E8}">
      <dgm:prSet/>
      <dgm:spPr/>
      <dgm:t>
        <a:bodyPr/>
        <a:lstStyle/>
        <a:p>
          <a:endParaRPr lang="da-DK"/>
        </a:p>
      </dgm:t>
    </dgm:pt>
    <dgm:pt modelId="{E55EB978-F8C7-4601-BD89-E91E2775C029}" type="sibTrans" cxnId="{626C1AD6-CDFA-4D56-81F0-94F3F98260E8}">
      <dgm:prSet/>
      <dgm:spPr/>
      <dgm:t>
        <a:bodyPr/>
        <a:lstStyle/>
        <a:p>
          <a:endParaRPr lang="da-DK"/>
        </a:p>
      </dgm:t>
    </dgm:pt>
    <dgm:pt modelId="{1786BD27-96EC-4A8F-8286-AE593C270E2C}">
      <dgm:prSet phldrT="[Tekst]"/>
      <dgm:spPr/>
      <dgm:t>
        <a:bodyPr/>
        <a:lstStyle/>
        <a:p>
          <a:r>
            <a:rPr lang="da-DK" dirty="0">
              <a:latin typeface="Barlow Condensed Medium" panose="00000606000000000000" pitchFamily="2" charset="0"/>
            </a:rPr>
            <a:t>EVALUERE</a:t>
          </a:r>
          <a:br>
            <a:rPr lang="da-DK" dirty="0">
              <a:latin typeface="Barlow Condensed Medium" panose="00000606000000000000" pitchFamily="2" charset="0"/>
            </a:rPr>
          </a:br>
          <a:r>
            <a:rPr lang="da-DK" dirty="0">
              <a:latin typeface="Barlow Condensed Medium" panose="00000606000000000000" pitchFamily="2" charset="0"/>
            </a:rPr>
            <a:t>(MELLEMLEDERE)</a:t>
          </a:r>
        </a:p>
      </dgm:t>
    </dgm:pt>
    <dgm:pt modelId="{9490BA5F-153C-4BC7-BF46-10A747F13428}" type="parTrans" cxnId="{85F0215F-7387-4376-A131-F28879326CAD}">
      <dgm:prSet/>
      <dgm:spPr/>
      <dgm:t>
        <a:bodyPr/>
        <a:lstStyle/>
        <a:p>
          <a:endParaRPr lang="da-DK"/>
        </a:p>
      </dgm:t>
    </dgm:pt>
    <dgm:pt modelId="{11885311-59F7-4B76-ACE2-E76E2470DF31}" type="sibTrans" cxnId="{85F0215F-7387-4376-A131-F28879326CAD}">
      <dgm:prSet/>
      <dgm:spPr/>
      <dgm:t>
        <a:bodyPr/>
        <a:lstStyle/>
        <a:p>
          <a:endParaRPr lang="da-DK"/>
        </a:p>
      </dgm:t>
    </dgm:pt>
    <dgm:pt modelId="{C8716B9D-A3AB-4498-A0AF-589DF5E5059F}" type="pres">
      <dgm:prSet presAssocID="{9B5997BF-43D6-4EE9-B735-DACAF7B74ED4}" presName="cycle" presStyleCnt="0">
        <dgm:presLayoutVars>
          <dgm:dir/>
          <dgm:resizeHandles val="exact"/>
        </dgm:presLayoutVars>
      </dgm:prSet>
      <dgm:spPr/>
    </dgm:pt>
    <dgm:pt modelId="{8A126701-2EA5-4220-9842-BB58E9F067CD}" type="pres">
      <dgm:prSet presAssocID="{E3F165FC-24C2-4D98-97B6-5C14191F23A6}" presName="node" presStyleLbl="node1" presStyleIdx="0" presStyleCnt="4">
        <dgm:presLayoutVars>
          <dgm:bulletEnabled val="1"/>
        </dgm:presLayoutVars>
      </dgm:prSet>
      <dgm:spPr/>
    </dgm:pt>
    <dgm:pt modelId="{0D5362AF-2C9C-4FE9-9D23-F8E5C46E87C0}" type="pres">
      <dgm:prSet presAssocID="{E3F165FC-24C2-4D98-97B6-5C14191F23A6}" presName="spNode" presStyleCnt="0"/>
      <dgm:spPr/>
    </dgm:pt>
    <dgm:pt modelId="{420E6F5F-5E99-4B0D-BF77-1892566FC485}" type="pres">
      <dgm:prSet presAssocID="{F5D2D55E-D434-4015-ACA0-2EA24126B3D0}" presName="sibTrans" presStyleLbl="sibTrans1D1" presStyleIdx="0" presStyleCnt="4"/>
      <dgm:spPr/>
    </dgm:pt>
    <dgm:pt modelId="{ACB05FC7-78D1-4414-BC7D-C516DE89B376}" type="pres">
      <dgm:prSet presAssocID="{9FED2930-6BDD-4F86-B3BA-7F29AE792E45}" presName="node" presStyleLbl="node1" presStyleIdx="1" presStyleCnt="4">
        <dgm:presLayoutVars>
          <dgm:bulletEnabled val="1"/>
        </dgm:presLayoutVars>
      </dgm:prSet>
      <dgm:spPr/>
    </dgm:pt>
    <dgm:pt modelId="{1128D289-5C07-4527-B122-3EFE41F408E7}" type="pres">
      <dgm:prSet presAssocID="{9FED2930-6BDD-4F86-B3BA-7F29AE792E45}" presName="spNode" presStyleCnt="0"/>
      <dgm:spPr/>
    </dgm:pt>
    <dgm:pt modelId="{FCE49323-4D34-4AB4-817B-08A28C3E8CE2}" type="pres">
      <dgm:prSet presAssocID="{DEA8D0D5-A544-47F7-9075-3B7E41C8472F}" presName="sibTrans" presStyleLbl="sibTrans1D1" presStyleIdx="1" presStyleCnt="4"/>
      <dgm:spPr/>
    </dgm:pt>
    <dgm:pt modelId="{B97F88B7-2AC5-45F9-BB39-9E5A1302BEF3}" type="pres">
      <dgm:prSet presAssocID="{33C39832-746D-49A1-A5E8-92BAF888F1C2}" presName="node" presStyleLbl="node1" presStyleIdx="2" presStyleCnt="4">
        <dgm:presLayoutVars>
          <dgm:bulletEnabled val="1"/>
        </dgm:presLayoutVars>
      </dgm:prSet>
      <dgm:spPr/>
    </dgm:pt>
    <dgm:pt modelId="{04592E0A-1135-4F62-A1B1-FFD164F02BFD}" type="pres">
      <dgm:prSet presAssocID="{33C39832-746D-49A1-A5E8-92BAF888F1C2}" presName="spNode" presStyleCnt="0"/>
      <dgm:spPr/>
    </dgm:pt>
    <dgm:pt modelId="{26DEAEF0-35FF-4665-B84C-8BE496A44B9D}" type="pres">
      <dgm:prSet presAssocID="{E55EB978-F8C7-4601-BD89-E91E2775C029}" presName="sibTrans" presStyleLbl="sibTrans1D1" presStyleIdx="2" presStyleCnt="4"/>
      <dgm:spPr/>
    </dgm:pt>
    <dgm:pt modelId="{B283A1D5-88FB-40B0-B542-DAF2B341F234}" type="pres">
      <dgm:prSet presAssocID="{1786BD27-96EC-4A8F-8286-AE593C270E2C}" presName="node" presStyleLbl="node1" presStyleIdx="3" presStyleCnt="4">
        <dgm:presLayoutVars>
          <dgm:bulletEnabled val="1"/>
        </dgm:presLayoutVars>
      </dgm:prSet>
      <dgm:spPr/>
    </dgm:pt>
    <dgm:pt modelId="{7505CFA9-1915-4F19-9324-203D712B7C92}" type="pres">
      <dgm:prSet presAssocID="{1786BD27-96EC-4A8F-8286-AE593C270E2C}" presName="spNode" presStyleCnt="0"/>
      <dgm:spPr/>
    </dgm:pt>
    <dgm:pt modelId="{18FDCAE4-1F01-4A46-98D2-AB4A85F011A0}" type="pres">
      <dgm:prSet presAssocID="{11885311-59F7-4B76-ACE2-E76E2470DF31}" presName="sibTrans" presStyleLbl="sibTrans1D1" presStyleIdx="3" presStyleCnt="4"/>
      <dgm:spPr/>
    </dgm:pt>
  </dgm:ptLst>
  <dgm:cxnLst>
    <dgm:cxn modelId="{85F0215F-7387-4376-A131-F28879326CAD}" srcId="{9B5997BF-43D6-4EE9-B735-DACAF7B74ED4}" destId="{1786BD27-96EC-4A8F-8286-AE593C270E2C}" srcOrd="3" destOrd="0" parTransId="{9490BA5F-153C-4BC7-BF46-10A747F13428}" sibTransId="{11885311-59F7-4B76-ACE2-E76E2470DF31}"/>
    <dgm:cxn modelId="{C7B97D53-1218-471D-B827-49CAE5346F65}" type="presOf" srcId="{E55EB978-F8C7-4601-BD89-E91E2775C029}" destId="{26DEAEF0-35FF-4665-B84C-8BE496A44B9D}" srcOrd="0" destOrd="0" presId="urn:microsoft.com/office/officeart/2005/8/layout/cycle5"/>
    <dgm:cxn modelId="{505CB37A-172B-49DA-8BA3-62C474DA5FEC}" type="presOf" srcId="{F5D2D55E-D434-4015-ACA0-2EA24126B3D0}" destId="{420E6F5F-5E99-4B0D-BF77-1892566FC485}" srcOrd="0" destOrd="0" presId="urn:microsoft.com/office/officeart/2005/8/layout/cycle5"/>
    <dgm:cxn modelId="{7D621887-DAEF-4A7E-9FDA-615D1590BC81}" type="presOf" srcId="{9FED2930-6BDD-4F86-B3BA-7F29AE792E45}" destId="{ACB05FC7-78D1-4414-BC7D-C516DE89B376}" srcOrd="0" destOrd="0" presId="urn:microsoft.com/office/officeart/2005/8/layout/cycle5"/>
    <dgm:cxn modelId="{1EF0738D-088D-434C-811B-04E06A2A901E}" srcId="{9B5997BF-43D6-4EE9-B735-DACAF7B74ED4}" destId="{9FED2930-6BDD-4F86-B3BA-7F29AE792E45}" srcOrd="1" destOrd="0" parTransId="{5F1674AD-0B9A-4933-9A5C-EF2D8DFA0863}" sibTransId="{DEA8D0D5-A544-47F7-9075-3B7E41C8472F}"/>
    <dgm:cxn modelId="{631B3691-4F16-4DDE-8D87-48EFCD5BB6F2}" type="presOf" srcId="{E3F165FC-24C2-4D98-97B6-5C14191F23A6}" destId="{8A126701-2EA5-4220-9842-BB58E9F067CD}" srcOrd="0" destOrd="0" presId="urn:microsoft.com/office/officeart/2005/8/layout/cycle5"/>
    <dgm:cxn modelId="{5FFA8996-7081-477F-A615-EB98CFF55CB1}" type="presOf" srcId="{33C39832-746D-49A1-A5E8-92BAF888F1C2}" destId="{B97F88B7-2AC5-45F9-BB39-9E5A1302BEF3}" srcOrd="0" destOrd="0" presId="urn:microsoft.com/office/officeart/2005/8/layout/cycle5"/>
    <dgm:cxn modelId="{B4E1F298-9334-4E96-8B4E-318E2E04392A}" type="presOf" srcId="{DEA8D0D5-A544-47F7-9075-3B7E41C8472F}" destId="{FCE49323-4D34-4AB4-817B-08A28C3E8CE2}" srcOrd="0" destOrd="0" presId="urn:microsoft.com/office/officeart/2005/8/layout/cycle5"/>
    <dgm:cxn modelId="{92C1B2BC-7588-4C10-B3F5-1F7EEA71D7F0}" type="presOf" srcId="{11885311-59F7-4B76-ACE2-E76E2470DF31}" destId="{18FDCAE4-1F01-4A46-98D2-AB4A85F011A0}" srcOrd="0" destOrd="0" presId="urn:microsoft.com/office/officeart/2005/8/layout/cycle5"/>
    <dgm:cxn modelId="{626C1AD6-CDFA-4D56-81F0-94F3F98260E8}" srcId="{9B5997BF-43D6-4EE9-B735-DACAF7B74ED4}" destId="{33C39832-746D-49A1-A5E8-92BAF888F1C2}" srcOrd="2" destOrd="0" parTransId="{3545DE1D-DB73-47EE-B638-7A38BA4DA219}" sibTransId="{E55EB978-F8C7-4601-BD89-E91E2775C029}"/>
    <dgm:cxn modelId="{DF6EBBD8-600E-4493-AD7B-B3CE65205847}" type="presOf" srcId="{1786BD27-96EC-4A8F-8286-AE593C270E2C}" destId="{B283A1D5-88FB-40B0-B542-DAF2B341F234}" srcOrd="0" destOrd="0" presId="urn:microsoft.com/office/officeart/2005/8/layout/cycle5"/>
    <dgm:cxn modelId="{0B8562DF-D684-4E0A-9EB6-556510685AD7}" type="presOf" srcId="{9B5997BF-43D6-4EE9-B735-DACAF7B74ED4}" destId="{C8716B9D-A3AB-4498-A0AF-589DF5E5059F}" srcOrd="0" destOrd="0" presId="urn:microsoft.com/office/officeart/2005/8/layout/cycle5"/>
    <dgm:cxn modelId="{E19504EF-B179-4E32-A4D4-82B1D2C92059}" srcId="{9B5997BF-43D6-4EE9-B735-DACAF7B74ED4}" destId="{E3F165FC-24C2-4D98-97B6-5C14191F23A6}" srcOrd="0" destOrd="0" parTransId="{1B4AF060-162A-49A9-96AC-247A5C4084BB}" sibTransId="{F5D2D55E-D434-4015-ACA0-2EA24126B3D0}"/>
    <dgm:cxn modelId="{ABF3BDC0-044E-43D0-A46F-824D0BEA3750}" type="presParOf" srcId="{C8716B9D-A3AB-4498-A0AF-589DF5E5059F}" destId="{8A126701-2EA5-4220-9842-BB58E9F067CD}" srcOrd="0" destOrd="0" presId="urn:microsoft.com/office/officeart/2005/8/layout/cycle5"/>
    <dgm:cxn modelId="{F1655B0E-072E-4C8C-A33A-3EB5DEEDFA27}" type="presParOf" srcId="{C8716B9D-A3AB-4498-A0AF-589DF5E5059F}" destId="{0D5362AF-2C9C-4FE9-9D23-F8E5C46E87C0}" srcOrd="1" destOrd="0" presId="urn:microsoft.com/office/officeart/2005/8/layout/cycle5"/>
    <dgm:cxn modelId="{0A044A60-BB70-446B-9629-B7F8B3973DBE}" type="presParOf" srcId="{C8716B9D-A3AB-4498-A0AF-589DF5E5059F}" destId="{420E6F5F-5E99-4B0D-BF77-1892566FC485}" srcOrd="2" destOrd="0" presId="urn:microsoft.com/office/officeart/2005/8/layout/cycle5"/>
    <dgm:cxn modelId="{0EFA2231-2351-4E54-825D-23423AFEB241}" type="presParOf" srcId="{C8716B9D-A3AB-4498-A0AF-589DF5E5059F}" destId="{ACB05FC7-78D1-4414-BC7D-C516DE89B376}" srcOrd="3" destOrd="0" presId="urn:microsoft.com/office/officeart/2005/8/layout/cycle5"/>
    <dgm:cxn modelId="{DB9FF387-B105-4210-A6D0-1C5552AAC570}" type="presParOf" srcId="{C8716B9D-A3AB-4498-A0AF-589DF5E5059F}" destId="{1128D289-5C07-4527-B122-3EFE41F408E7}" srcOrd="4" destOrd="0" presId="urn:microsoft.com/office/officeart/2005/8/layout/cycle5"/>
    <dgm:cxn modelId="{CFC720C8-90A7-4B68-8550-B67438A5CE76}" type="presParOf" srcId="{C8716B9D-A3AB-4498-A0AF-589DF5E5059F}" destId="{FCE49323-4D34-4AB4-817B-08A28C3E8CE2}" srcOrd="5" destOrd="0" presId="urn:microsoft.com/office/officeart/2005/8/layout/cycle5"/>
    <dgm:cxn modelId="{ECB0B30F-E58C-422F-A850-55447A272F33}" type="presParOf" srcId="{C8716B9D-A3AB-4498-A0AF-589DF5E5059F}" destId="{B97F88B7-2AC5-45F9-BB39-9E5A1302BEF3}" srcOrd="6" destOrd="0" presId="urn:microsoft.com/office/officeart/2005/8/layout/cycle5"/>
    <dgm:cxn modelId="{F430CB98-7C82-4E6D-AF0C-55E6BB4E3CD0}" type="presParOf" srcId="{C8716B9D-A3AB-4498-A0AF-589DF5E5059F}" destId="{04592E0A-1135-4F62-A1B1-FFD164F02BFD}" srcOrd="7" destOrd="0" presId="urn:microsoft.com/office/officeart/2005/8/layout/cycle5"/>
    <dgm:cxn modelId="{8EF84E04-DF03-4DC8-B8E8-753D3E60C139}" type="presParOf" srcId="{C8716B9D-A3AB-4498-A0AF-589DF5E5059F}" destId="{26DEAEF0-35FF-4665-B84C-8BE496A44B9D}" srcOrd="8" destOrd="0" presId="urn:microsoft.com/office/officeart/2005/8/layout/cycle5"/>
    <dgm:cxn modelId="{213F57BE-9C98-429C-A94D-77A32CEC2D4C}" type="presParOf" srcId="{C8716B9D-A3AB-4498-A0AF-589DF5E5059F}" destId="{B283A1D5-88FB-40B0-B542-DAF2B341F234}" srcOrd="9" destOrd="0" presId="urn:microsoft.com/office/officeart/2005/8/layout/cycle5"/>
    <dgm:cxn modelId="{7EACA9AE-FC78-42E8-8E84-2A0B83EBA505}" type="presParOf" srcId="{C8716B9D-A3AB-4498-A0AF-589DF5E5059F}" destId="{7505CFA9-1915-4F19-9324-203D712B7C92}" srcOrd="10" destOrd="0" presId="urn:microsoft.com/office/officeart/2005/8/layout/cycle5"/>
    <dgm:cxn modelId="{21B0486E-6F3B-4B5F-857B-48518FE0108A}" type="presParOf" srcId="{C8716B9D-A3AB-4498-A0AF-589DF5E5059F}" destId="{18FDCAE4-1F01-4A46-98D2-AB4A85F011A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5997BF-43D6-4EE9-B735-DACAF7B74ED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FED2930-6BDD-4F86-B3BA-7F29AE792E45}">
      <dgm:prSet phldrT="[Tekst]" custT="1"/>
      <dgm:spPr>
        <a:solidFill>
          <a:schemeClr val="accent1">
            <a:lumMod val="75000"/>
            <a:lumOff val="25000"/>
          </a:schemeClr>
        </a:solidFill>
      </dgm:spPr>
      <dgm:t>
        <a:bodyPr/>
        <a:lstStyle/>
        <a:p>
          <a:r>
            <a:rPr lang="da-DK" sz="1200" dirty="0">
              <a:latin typeface="Barlow Condensed Medium" panose="00000606000000000000" pitchFamily="2" charset="0"/>
            </a:rPr>
            <a:t>MEDVIRKENDE OG FORPLIGTENDE FÆLLESSKAB</a:t>
          </a:r>
        </a:p>
      </dgm:t>
    </dgm:pt>
    <dgm:pt modelId="{5F1674AD-0B9A-4933-9A5C-EF2D8DFA0863}" type="parTrans" cxnId="{1EF0738D-088D-434C-811B-04E06A2A901E}">
      <dgm:prSet/>
      <dgm:spPr/>
      <dgm:t>
        <a:bodyPr/>
        <a:lstStyle/>
        <a:p>
          <a:endParaRPr lang="da-DK"/>
        </a:p>
      </dgm:t>
    </dgm:pt>
    <dgm:pt modelId="{DEA8D0D5-A544-47F7-9075-3B7E41C8472F}" type="sibTrans" cxnId="{1EF0738D-088D-434C-811B-04E06A2A901E}">
      <dgm:prSet/>
      <dgm:spPr>
        <a:ln>
          <a:solidFill>
            <a:schemeClr val="accent1">
              <a:lumMod val="75000"/>
              <a:lumOff val="25000"/>
            </a:schemeClr>
          </a:solidFill>
        </a:ln>
      </dgm:spPr>
      <dgm:t>
        <a:bodyPr/>
        <a:lstStyle/>
        <a:p>
          <a:endParaRPr lang="da-DK"/>
        </a:p>
      </dgm:t>
    </dgm:pt>
    <dgm:pt modelId="{33C39832-746D-49A1-A5E8-92BAF888F1C2}">
      <dgm:prSet phldrT="[Tekst]" custT="1"/>
      <dgm:spPr>
        <a:solidFill>
          <a:schemeClr val="accent1">
            <a:lumMod val="75000"/>
            <a:lumOff val="25000"/>
          </a:schemeClr>
        </a:solidFill>
      </dgm:spPr>
      <dgm:t>
        <a:bodyPr/>
        <a:lstStyle/>
        <a:p>
          <a:r>
            <a:rPr lang="da-DK" sz="1200" dirty="0">
              <a:latin typeface="Barlow Condensed Medium" panose="00000606000000000000" pitchFamily="2" charset="0"/>
            </a:rPr>
            <a:t>KOMPLEMENTÆRE KOMPETENCER</a:t>
          </a:r>
        </a:p>
      </dgm:t>
    </dgm:pt>
    <dgm:pt modelId="{3545DE1D-DB73-47EE-B638-7A38BA4DA219}" type="parTrans" cxnId="{626C1AD6-CDFA-4D56-81F0-94F3F98260E8}">
      <dgm:prSet/>
      <dgm:spPr/>
      <dgm:t>
        <a:bodyPr/>
        <a:lstStyle/>
        <a:p>
          <a:endParaRPr lang="da-DK"/>
        </a:p>
      </dgm:t>
    </dgm:pt>
    <dgm:pt modelId="{E55EB978-F8C7-4601-BD89-E91E2775C029}" type="sibTrans" cxnId="{626C1AD6-CDFA-4D56-81F0-94F3F98260E8}">
      <dgm:prSet/>
      <dgm:spPr>
        <a:ln>
          <a:solidFill>
            <a:schemeClr val="accent1">
              <a:lumMod val="75000"/>
              <a:lumOff val="25000"/>
            </a:schemeClr>
          </a:solidFill>
        </a:ln>
      </dgm:spPr>
      <dgm:t>
        <a:bodyPr/>
        <a:lstStyle/>
        <a:p>
          <a:endParaRPr lang="da-DK"/>
        </a:p>
      </dgm:t>
    </dgm:pt>
    <dgm:pt modelId="{1786BD27-96EC-4A8F-8286-AE593C270E2C}">
      <dgm:prSet phldrT="[Tekst]" custT="1"/>
      <dgm:spPr>
        <a:solidFill>
          <a:schemeClr val="accent1">
            <a:lumMod val="75000"/>
            <a:lumOff val="25000"/>
          </a:schemeClr>
        </a:solidFill>
      </dgm:spPr>
      <dgm:t>
        <a:bodyPr/>
        <a:lstStyle/>
        <a:p>
          <a:r>
            <a:rPr lang="da-DK" sz="1200" dirty="0">
              <a:latin typeface="Barlow Condensed Medium" panose="00000606000000000000" pitchFamily="2" charset="0"/>
            </a:rPr>
            <a:t>GENSIDIG</a:t>
          </a:r>
          <a:br>
            <a:rPr lang="da-DK" sz="1200" dirty="0">
              <a:latin typeface="Barlow Condensed Medium" panose="00000606000000000000" pitchFamily="2" charset="0"/>
            </a:rPr>
          </a:br>
          <a:r>
            <a:rPr lang="da-DK" sz="1200" dirty="0">
              <a:latin typeface="Barlow Condensed Medium" panose="00000606000000000000" pitchFamily="2" charset="0"/>
            </a:rPr>
            <a:t>ANSVARLIGHED</a:t>
          </a:r>
        </a:p>
      </dgm:t>
    </dgm:pt>
    <dgm:pt modelId="{9490BA5F-153C-4BC7-BF46-10A747F13428}" type="parTrans" cxnId="{85F0215F-7387-4376-A131-F28879326CAD}">
      <dgm:prSet/>
      <dgm:spPr/>
      <dgm:t>
        <a:bodyPr/>
        <a:lstStyle/>
        <a:p>
          <a:endParaRPr lang="da-DK"/>
        </a:p>
      </dgm:t>
    </dgm:pt>
    <dgm:pt modelId="{11885311-59F7-4B76-ACE2-E76E2470DF31}" type="sibTrans" cxnId="{85F0215F-7387-4376-A131-F28879326CAD}">
      <dgm:prSet/>
      <dgm:spPr>
        <a:solidFill>
          <a:schemeClr val="accent1">
            <a:lumMod val="75000"/>
            <a:lumOff val="25000"/>
          </a:schemeClr>
        </a:solidFill>
        <a:ln>
          <a:solidFill>
            <a:schemeClr val="accent1">
              <a:lumMod val="75000"/>
              <a:lumOff val="25000"/>
            </a:schemeClr>
          </a:solidFill>
        </a:ln>
      </dgm:spPr>
      <dgm:t>
        <a:bodyPr/>
        <a:lstStyle/>
        <a:p>
          <a:endParaRPr lang="da-DK"/>
        </a:p>
      </dgm:t>
    </dgm:pt>
    <dgm:pt modelId="{C8716B9D-A3AB-4498-A0AF-589DF5E5059F}" type="pres">
      <dgm:prSet presAssocID="{9B5997BF-43D6-4EE9-B735-DACAF7B74ED4}" presName="cycle" presStyleCnt="0">
        <dgm:presLayoutVars>
          <dgm:dir/>
          <dgm:resizeHandles val="exact"/>
        </dgm:presLayoutVars>
      </dgm:prSet>
      <dgm:spPr/>
    </dgm:pt>
    <dgm:pt modelId="{ACB05FC7-78D1-4414-BC7D-C516DE89B376}" type="pres">
      <dgm:prSet presAssocID="{9FED2930-6BDD-4F86-B3BA-7F29AE792E45}" presName="node" presStyleLbl="node1" presStyleIdx="0" presStyleCnt="3">
        <dgm:presLayoutVars>
          <dgm:bulletEnabled val="1"/>
        </dgm:presLayoutVars>
      </dgm:prSet>
      <dgm:spPr/>
    </dgm:pt>
    <dgm:pt modelId="{1128D289-5C07-4527-B122-3EFE41F408E7}" type="pres">
      <dgm:prSet presAssocID="{9FED2930-6BDD-4F86-B3BA-7F29AE792E45}" presName="spNode" presStyleCnt="0"/>
      <dgm:spPr/>
    </dgm:pt>
    <dgm:pt modelId="{FCE49323-4D34-4AB4-817B-08A28C3E8CE2}" type="pres">
      <dgm:prSet presAssocID="{DEA8D0D5-A544-47F7-9075-3B7E41C8472F}" presName="sibTrans" presStyleLbl="sibTrans1D1" presStyleIdx="0" presStyleCnt="3"/>
      <dgm:spPr/>
    </dgm:pt>
    <dgm:pt modelId="{B97F88B7-2AC5-45F9-BB39-9E5A1302BEF3}" type="pres">
      <dgm:prSet presAssocID="{33C39832-746D-49A1-A5E8-92BAF888F1C2}" presName="node" presStyleLbl="node1" presStyleIdx="1" presStyleCnt="3" custRadScaleRad="112870" custRadScaleInc="-600">
        <dgm:presLayoutVars>
          <dgm:bulletEnabled val="1"/>
        </dgm:presLayoutVars>
      </dgm:prSet>
      <dgm:spPr/>
    </dgm:pt>
    <dgm:pt modelId="{04592E0A-1135-4F62-A1B1-FFD164F02BFD}" type="pres">
      <dgm:prSet presAssocID="{33C39832-746D-49A1-A5E8-92BAF888F1C2}" presName="spNode" presStyleCnt="0"/>
      <dgm:spPr/>
    </dgm:pt>
    <dgm:pt modelId="{26DEAEF0-35FF-4665-B84C-8BE496A44B9D}" type="pres">
      <dgm:prSet presAssocID="{E55EB978-F8C7-4601-BD89-E91E2775C029}" presName="sibTrans" presStyleLbl="sibTrans1D1" presStyleIdx="1" presStyleCnt="3"/>
      <dgm:spPr/>
    </dgm:pt>
    <dgm:pt modelId="{B283A1D5-88FB-40B0-B542-DAF2B341F234}" type="pres">
      <dgm:prSet presAssocID="{1786BD27-96EC-4A8F-8286-AE593C270E2C}" presName="node" presStyleLbl="node1" presStyleIdx="2" presStyleCnt="3" custRadScaleRad="109300" custRadScaleInc="-55">
        <dgm:presLayoutVars>
          <dgm:bulletEnabled val="1"/>
        </dgm:presLayoutVars>
      </dgm:prSet>
      <dgm:spPr/>
    </dgm:pt>
    <dgm:pt modelId="{7505CFA9-1915-4F19-9324-203D712B7C92}" type="pres">
      <dgm:prSet presAssocID="{1786BD27-96EC-4A8F-8286-AE593C270E2C}" presName="spNode" presStyleCnt="0"/>
      <dgm:spPr/>
    </dgm:pt>
    <dgm:pt modelId="{18FDCAE4-1F01-4A46-98D2-AB4A85F011A0}" type="pres">
      <dgm:prSet presAssocID="{11885311-59F7-4B76-ACE2-E76E2470DF31}" presName="sibTrans" presStyleLbl="sibTrans1D1" presStyleIdx="2" presStyleCnt="3"/>
      <dgm:spPr/>
    </dgm:pt>
  </dgm:ptLst>
  <dgm:cxnLst>
    <dgm:cxn modelId="{85F0215F-7387-4376-A131-F28879326CAD}" srcId="{9B5997BF-43D6-4EE9-B735-DACAF7B74ED4}" destId="{1786BD27-96EC-4A8F-8286-AE593C270E2C}" srcOrd="2" destOrd="0" parTransId="{9490BA5F-153C-4BC7-BF46-10A747F13428}" sibTransId="{11885311-59F7-4B76-ACE2-E76E2470DF31}"/>
    <dgm:cxn modelId="{C7B97D53-1218-471D-B827-49CAE5346F65}" type="presOf" srcId="{E55EB978-F8C7-4601-BD89-E91E2775C029}" destId="{26DEAEF0-35FF-4665-B84C-8BE496A44B9D}" srcOrd="0" destOrd="0" presId="urn:microsoft.com/office/officeart/2005/8/layout/cycle5"/>
    <dgm:cxn modelId="{7D621887-DAEF-4A7E-9FDA-615D1590BC81}" type="presOf" srcId="{9FED2930-6BDD-4F86-B3BA-7F29AE792E45}" destId="{ACB05FC7-78D1-4414-BC7D-C516DE89B376}" srcOrd="0" destOrd="0" presId="urn:microsoft.com/office/officeart/2005/8/layout/cycle5"/>
    <dgm:cxn modelId="{1EF0738D-088D-434C-811B-04E06A2A901E}" srcId="{9B5997BF-43D6-4EE9-B735-DACAF7B74ED4}" destId="{9FED2930-6BDD-4F86-B3BA-7F29AE792E45}" srcOrd="0" destOrd="0" parTransId="{5F1674AD-0B9A-4933-9A5C-EF2D8DFA0863}" sibTransId="{DEA8D0D5-A544-47F7-9075-3B7E41C8472F}"/>
    <dgm:cxn modelId="{5FFA8996-7081-477F-A615-EB98CFF55CB1}" type="presOf" srcId="{33C39832-746D-49A1-A5E8-92BAF888F1C2}" destId="{B97F88B7-2AC5-45F9-BB39-9E5A1302BEF3}" srcOrd="0" destOrd="0" presId="urn:microsoft.com/office/officeart/2005/8/layout/cycle5"/>
    <dgm:cxn modelId="{B4E1F298-9334-4E96-8B4E-318E2E04392A}" type="presOf" srcId="{DEA8D0D5-A544-47F7-9075-3B7E41C8472F}" destId="{FCE49323-4D34-4AB4-817B-08A28C3E8CE2}" srcOrd="0" destOrd="0" presId="urn:microsoft.com/office/officeart/2005/8/layout/cycle5"/>
    <dgm:cxn modelId="{92C1B2BC-7588-4C10-B3F5-1F7EEA71D7F0}" type="presOf" srcId="{11885311-59F7-4B76-ACE2-E76E2470DF31}" destId="{18FDCAE4-1F01-4A46-98D2-AB4A85F011A0}" srcOrd="0" destOrd="0" presId="urn:microsoft.com/office/officeart/2005/8/layout/cycle5"/>
    <dgm:cxn modelId="{626C1AD6-CDFA-4D56-81F0-94F3F98260E8}" srcId="{9B5997BF-43D6-4EE9-B735-DACAF7B74ED4}" destId="{33C39832-746D-49A1-A5E8-92BAF888F1C2}" srcOrd="1" destOrd="0" parTransId="{3545DE1D-DB73-47EE-B638-7A38BA4DA219}" sibTransId="{E55EB978-F8C7-4601-BD89-E91E2775C029}"/>
    <dgm:cxn modelId="{DF6EBBD8-600E-4493-AD7B-B3CE65205847}" type="presOf" srcId="{1786BD27-96EC-4A8F-8286-AE593C270E2C}" destId="{B283A1D5-88FB-40B0-B542-DAF2B341F234}" srcOrd="0" destOrd="0" presId="urn:microsoft.com/office/officeart/2005/8/layout/cycle5"/>
    <dgm:cxn modelId="{0B8562DF-D684-4E0A-9EB6-556510685AD7}" type="presOf" srcId="{9B5997BF-43D6-4EE9-B735-DACAF7B74ED4}" destId="{C8716B9D-A3AB-4498-A0AF-589DF5E5059F}" srcOrd="0" destOrd="0" presId="urn:microsoft.com/office/officeart/2005/8/layout/cycle5"/>
    <dgm:cxn modelId="{0EFA2231-2351-4E54-825D-23423AFEB241}" type="presParOf" srcId="{C8716B9D-A3AB-4498-A0AF-589DF5E5059F}" destId="{ACB05FC7-78D1-4414-BC7D-C516DE89B376}" srcOrd="0" destOrd="0" presId="urn:microsoft.com/office/officeart/2005/8/layout/cycle5"/>
    <dgm:cxn modelId="{DB9FF387-B105-4210-A6D0-1C5552AAC570}" type="presParOf" srcId="{C8716B9D-A3AB-4498-A0AF-589DF5E5059F}" destId="{1128D289-5C07-4527-B122-3EFE41F408E7}" srcOrd="1" destOrd="0" presId="urn:microsoft.com/office/officeart/2005/8/layout/cycle5"/>
    <dgm:cxn modelId="{CFC720C8-90A7-4B68-8550-B67438A5CE76}" type="presParOf" srcId="{C8716B9D-A3AB-4498-A0AF-589DF5E5059F}" destId="{FCE49323-4D34-4AB4-817B-08A28C3E8CE2}" srcOrd="2" destOrd="0" presId="urn:microsoft.com/office/officeart/2005/8/layout/cycle5"/>
    <dgm:cxn modelId="{ECB0B30F-E58C-422F-A850-55447A272F33}" type="presParOf" srcId="{C8716B9D-A3AB-4498-A0AF-589DF5E5059F}" destId="{B97F88B7-2AC5-45F9-BB39-9E5A1302BEF3}" srcOrd="3" destOrd="0" presId="urn:microsoft.com/office/officeart/2005/8/layout/cycle5"/>
    <dgm:cxn modelId="{F430CB98-7C82-4E6D-AF0C-55E6BB4E3CD0}" type="presParOf" srcId="{C8716B9D-A3AB-4498-A0AF-589DF5E5059F}" destId="{04592E0A-1135-4F62-A1B1-FFD164F02BFD}" srcOrd="4" destOrd="0" presId="urn:microsoft.com/office/officeart/2005/8/layout/cycle5"/>
    <dgm:cxn modelId="{8EF84E04-DF03-4DC8-B8E8-753D3E60C139}" type="presParOf" srcId="{C8716B9D-A3AB-4498-A0AF-589DF5E5059F}" destId="{26DEAEF0-35FF-4665-B84C-8BE496A44B9D}" srcOrd="5" destOrd="0" presId="urn:microsoft.com/office/officeart/2005/8/layout/cycle5"/>
    <dgm:cxn modelId="{213F57BE-9C98-429C-A94D-77A32CEC2D4C}" type="presParOf" srcId="{C8716B9D-A3AB-4498-A0AF-589DF5E5059F}" destId="{B283A1D5-88FB-40B0-B542-DAF2B341F234}" srcOrd="6" destOrd="0" presId="urn:microsoft.com/office/officeart/2005/8/layout/cycle5"/>
    <dgm:cxn modelId="{7EACA9AE-FC78-42E8-8E84-2A0B83EBA505}" type="presParOf" srcId="{C8716B9D-A3AB-4498-A0AF-589DF5E5059F}" destId="{7505CFA9-1915-4F19-9324-203D712B7C92}" srcOrd="7" destOrd="0" presId="urn:microsoft.com/office/officeart/2005/8/layout/cycle5"/>
    <dgm:cxn modelId="{21B0486E-6F3B-4B5F-857B-48518FE0108A}" type="presParOf" srcId="{C8716B9D-A3AB-4498-A0AF-589DF5E5059F}" destId="{18FDCAE4-1F01-4A46-98D2-AB4A85F011A0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26701-2EA5-4220-9842-BB58E9F067CD}">
      <dsp:nvSpPr>
        <dsp:cNvPr id="0" name=""/>
        <dsp:cNvSpPr/>
      </dsp:nvSpPr>
      <dsp:spPr>
        <a:xfrm>
          <a:off x="1938811" y="987"/>
          <a:ext cx="1190259" cy="773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Barlow Condensed Medium" panose="00000606000000000000" pitchFamily="2" charset="0"/>
            </a:rPr>
            <a:t>TÆNKE</a:t>
          </a:r>
          <a:br>
            <a:rPr lang="da-DK" sz="1200" kern="1200" dirty="0">
              <a:latin typeface="Barlow Condensed Medium" panose="00000606000000000000" pitchFamily="2" charset="0"/>
            </a:rPr>
          </a:br>
          <a:r>
            <a:rPr lang="da-DK" sz="1200" kern="1200" dirty="0">
              <a:latin typeface="Barlow Condensed Medium" panose="00000606000000000000" pitchFamily="2" charset="0"/>
            </a:rPr>
            <a:t>(LEDELSEN)</a:t>
          </a:r>
        </a:p>
      </dsp:txBody>
      <dsp:txXfrm>
        <a:off x="1976578" y="38754"/>
        <a:ext cx="1114725" cy="698134"/>
      </dsp:txXfrm>
    </dsp:sp>
    <dsp:sp modelId="{420E6F5F-5E99-4B0D-BF77-1892566FC485}">
      <dsp:nvSpPr>
        <dsp:cNvPr id="0" name=""/>
        <dsp:cNvSpPr/>
      </dsp:nvSpPr>
      <dsp:spPr>
        <a:xfrm>
          <a:off x="1255017" y="387822"/>
          <a:ext cx="2557846" cy="2557846"/>
        </a:xfrm>
        <a:custGeom>
          <a:avLst/>
          <a:gdLst/>
          <a:ahLst/>
          <a:cxnLst/>
          <a:rect l="0" t="0" r="0" b="0"/>
          <a:pathLst>
            <a:path>
              <a:moveTo>
                <a:pt x="2038578" y="250055"/>
              </a:moveTo>
              <a:arcTo wR="1278923" hR="1278923" stAng="18386399" swAng="16347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05FC7-78D1-4414-BC7D-C516DE89B376}">
      <dsp:nvSpPr>
        <dsp:cNvPr id="0" name=""/>
        <dsp:cNvSpPr/>
      </dsp:nvSpPr>
      <dsp:spPr>
        <a:xfrm>
          <a:off x="3217734" y="1279911"/>
          <a:ext cx="1190259" cy="773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Barlow Condensed Medium" panose="00000606000000000000" pitchFamily="2" charset="0"/>
            </a:rPr>
            <a:t>PLANLÆGGE</a:t>
          </a:r>
          <a:br>
            <a:rPr lang="da-DK" sz="1200" kern="1200" dirty="0">
              <a:latin typeface="Barlow Condensed Medium" panose="00000606000000000000" pitchFamily="2" charset="0"/>
            </a:rPr>
          </a:br>
          <a:r>
            <a:rPr lang="da-DK" sz="1200" kern="1200" dirty="0">
              <a:latin typeface="Barlow Condensed Medium" panose="00000606000000000000" pitchFamily="2" charset="0"/>
            </a:rPr>
            <a:t>(STABSFUNKTION)</a:t>
          </a:r>
        </a:p>
      </dsp:txBody>
      <dsp:txXfrm>
        <a:off x="3255501" y="1317678"/>
        <a:ext cx="1114725" cy="698134"/>
      </dsp:txXfrm>
    </dsp:sp>
    <dsp:sp modelId="{FCE49323-4D34-4AB4-817B-08A28C3E8CE2}">
      <dsp:nvSpPr>
        <dsp:cNvPr id="0" name=""/>
        <dsp:cNvSpPr/>
      </dsp:nvSpPr>
      <dsp:spPr>
        <a:xfrm>
          <a:off x="1255017" y="387822"/>
          <a:ext cx="2557846" cy="2557846"/>
        </a:xfrm>
        <a:custGeom>
          <a:avLst/>
          <a:gdLst/>
          <a:ahLst/>
          <a:cxnLst/>
          <a:rect l="0" t="0" r="0" b="0"/>
          <a:pathLst>
            <a:path>
              <a:moveTo>
                <a:pt x="2425322" y="1845855"/>
              </a:moveTo>
              <a:arcTo wR="1278923" hR="1278923" stAng="1578835" swAng="16347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F88B7-2AC5-45F9-BB39-9E5A1302BEF3}">
      <dsp:nvSpPr>
        <dsp:cNvPr id="0" name=""/>
        <dsp:cNvSpPr/>
      </dsp:nvSpPr>
      <dsp:spPr>
        <a:xfrm>
          <a:off x="1938811" y="2558834"/>
          <a:ext cx="1190259" cy="773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Barlow Condensed Medium" panose="00000606000000000000" pitchFamily="2" charset="0"/>
            </a:rPr>
            <a:t>UDFØRE</a:t>
          </a:r>
          <a:br>
            <a:rPr lang="da-DK" sz="1200" kern="1200" dirty="0">
              <a:latin typeface="Barlow Condensed Medium" panose="00000606000000000000" pitchFamily="2" charset="0"/>
            </a:rPr>
          </a:br>
          <a:r>
            <a:rPr lang="da-DK" sz="1200" kern="1200" dirty="0">
              <a:latin typeface="Barlow Condensed Medium" panose="00000606000000000000" pitchFamily="2" charset="0"/>
            </a:rPr>
            <a:t>(MEDARBEJDERE)</a:t>
          </a:r>
        </a:p>
      </dsp:txBody>
      <dsp:txXfrm>
        <a:off x="1976578" y="2596601"/>
        <a:ext cx="1114725" cy="698134"/>
      </dsp:txXfrm>
    </dsp:sp>
    <dsp:sp modelId="{26DEAEF0-35FF-4665-B84C-8BE496A44B9D}">
      <dsp:nvSpPr>
        <dsp:cNvPr id="0" name=""/>
        <dsp:cNvSpPr/>
      </dsp:nvSpPr>
      <dsp:spPr>
        <a:xfrm>
          <a:off x="1255017" y="387822"/>
          <a:ext cx="2557846" cy="2557846"/>
        </a:xfrm>
        <a:custGeom>
          <a:avLst/>
          <a:gdLst/>
          <a:ahLst/>
          <a:cxnLst/>
          <a:rect l="0" t="0" r="0" b="0"/>
          <a:pathLst>
            <a:path>
              <a:moveTo>
                <a:pt x="519267" y="2307790"/>
              </a:moveTo>
              <a:arcTo wR="1278923" hR="1278923" stAng="7586399" swAng="16347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3A1D5-88FB-40B0-B542-DAF2B341F234}">
      <dsp:nvSpPr>
        <dsp:cNvPr id="0" name=""/>
        <dsp:cNvSpPr/>
      </dsp:nvSpPr>
      <dsp:spPr>
        <a:xfrm>
          <a:off x="659888" y="1279911"/>
          <a:ext cx="1190259" cy="773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Barlow Condensed Medium" panose="00000606000000000000" pitchFamily="2" charset="0"/>
            </a:rPr>
            <a:t>EVALUERE</a:t>
          </a:r>
          <a:br>
            <a:rPr lang="da-DK" sz="1200" kern="1200" dirty="0">
              <a:latin typeface="Barlow Condensed Medium" panose="00000606000000000000" pitchFamily="2" charset="0"/>
            </a:rPr>
          </a:br>
          <a:r>
            <a:rPr lang="da-DK" sz="1200" kern="1200" dirty="0">
              <a:latin typeface="Barlow Condensed Medium" panose="00000606000000000000" pitchFamily="2" charset="0"/>
            </a:rPr>
            <a:t>(MELLEMLEDERE)</a:t>
          </a:r>
        </a:p>
      </dsp:txBody>
      <dsp:txXfrm>
        <a:off x="697655" y="1317678"/>
        <a:ext cx="1114725" cy="698134"/>
      </dsp:txXfrm>
    </dsp:sp>
    <dsp:sp modelId="{18FDCAE4-1F01-4A46-98D2-AB4A85F011A0}">
      <dsp:nvSpPr>
        <dsp:cNvPr id="0" name=""/>
        <dsp:cNvSpPr/>
      </dsp:nvSpPr>
      <dsp:spPr>
        <a:xfrm>
          <a:off x="1255017" y="387822"/>
          <a:ext cx="2557846" cy="2557846"/>
        </a:xfrm>
        <a:custGeom>
          <a:avLst/>
          <a:gdLst/>
          <a:ahLst/>
          <a:cxnLst/>
          <a:rect l="0" t="0" r="0" b="0"/>
          <a:pathLst>
            <a:path>
              <a:moveTo>
                <a:pt x="132523" y="711990"/>
              </a:moveTo>
              <a:arcTo wR="1278923" hR="1278923" stAng="12378835" swAng="16347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05FC7-78D1-4414-BC7D-C516DE89B376}">
      <dsp:nvSpPr>
        <dsp:cNvPr id="0" name=""/>
        <dsp:cNvSpPr/>
      </dsp:nvSpPr>
      <dsp:spPr>
        <a:xfrm>
          <a:off x="1769304" y="396"/>
          <a:ext cx="1529272" cy="994027"/>
        </a:xfrm>
        <a:prstGeom prst="roundRect">
          <a:avLst/>
        </a:prstGeom>
        <a:solidFill>
          <a:schemeClr val="accent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Barlow Condensed Medium" panose="00000606000000000000" pitchFamily="2" charset="0"/>
            </a:rPr>
            <a:t>MEDVIRKENDE OG FORPLIGTENDE FÆLLESSKAB</a:t>
          </a:r>
        </a:p>
      </dsp:txBody>
      <dsp:txXfrm>
        <a:off x="1817828" y="48920"/>
        <a:ext cx="1432224" cy="896979"/>
      </dsp:txXfrm>
    </dsp:sp>
    <dsp:sp modelId="{FCE49323-4D34-4AB4-817B-08A28C3E8CE2}">
      <dsp:nvSpPr>
        <dsp:cNvPr id="0" name=""/>
        <dsp:cNvSpPr/>
      </dsp:nvSpPr>
      <dsp:spPr>
        <a:xfrm>
          <a:off x="1366663" y="593582"/>
          <a:ext cx="2652170" cy="2652170"/>
        </a:xfrm>
        <a:custGeom>
          <a:avLst/>
          <a:gdLst/>
          <a:ahLst/>
          <a:cxnLst/>
          <a:rect l="0" t="0" r="0" b="0"/>
          <a:pathLst>
            <a:path>
              <a:moveTo>
                <a:pt x="2182278" y="313447"/>
              </a:moveTo>
              <a:arcTo wR="1326085" hR="1326085" stAng="18612887" swAng="2594339"/>
            </a:path>
          </a:pathLst>
        </a:custGeom>
        <a:noFill/>
        <a:ln w="6350" cap="flat" cmpd="sng" algn="ctr">
          <a:solidFill>
            <a:schemeClr val="accent1">
              <a:lumMod val="75000"/>
              <a:lumOff val="2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7F88B7-2AC5-45F9-BB39-9E5A1302BEF3}">
      <dsp:nvSpPr>
        <dsp:cNvPr id="0" name=""/>
        <dsp:cNvSpPr/>
      </dsp:nvSpPr>
      <dsp:spPr>
        <a:xfrm>
          <a:off x="3068653" y="2069422"/>
          <a:ext cx="1529272" cy="994027"/>
        </a:xfrm>
        <a:prstGeom prst="roundRect">
          <a:avLst/>
        </a:prstGeom>
        <a:solidFill>
          <a:schemeClr val="accent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Barlow Condensed Medium" panose="00000606000000000000" pitchFamily="2" charset="0"/>
            </a:rPr>
            <a:t>KOMPLEMENTÆRE KOMPETENCER</a:t>
          </a:r>
        </a:p>
      </dsp:txBody>
      <dsp:txXfrm>
        <a:off x="3117177" y="2117946"/>
        <a:ext cx="1432224" cy="896979"/>
      </dsp:txXfrm>
    </dsp:sp>
    <dsp:sp modelId="{26DEAEF0-35FF-4665-B84C-8BE496A44B9D}">
      <dsp:nvSpPr>
        <dsp:cNvPr id="0" name=""/>
        <dsp:cNvSpPr/>
      </dsp:nvSpPr>
      <dsp:spPr>
        <a:xfrm>
          <a:off x="1248993" y="677646"/>
          <a:ext cx="2652170" cy="2652170"/>
        </a:xfrm>
        <a:custGeom>
          <a:avLst/>
          <a:gdLst/>
          <a:ahLst/>
          <a:cxnLst/>
          <a:rect l="0" t="0" r="0" b="0"/>
          <a:pathLst>
            <a:path>
              <a:moveTo>
                <a:pt x="1843696" y="2546979"/>
              </a:moveTo>
              <a:arcTo wR="1326085" hR="1326085" stAng="4021497" swAng="2832467"/>
            </a:path>
          </a:pathLst>
        </a:custGeom>
        <a:noFill/>
        <a:ln w="6350" cap="flat" cmpd="sng" algn="ctr">
          <a:solidFill>
            <a:schemeClr val="accent1">
              <a:lumMod val="75000"/>
              <a:lumOff val="2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3A1D5-88FB-40B0-B542-DAF2B341F234}">
      <dsp:nvSpPr>
        <dsp:cNvPr id="0" name=""/>
        <dsp:cNvSpPr/>
      </dsp:nvSpPr>
      <dsp:spPr>
        <a:xfrm>
          <a:off x="514355" y="2051669"/>
          <a:ext cx="1529272" cy="994027"/>
        </a:xfrm>
        <a:prstGeom prst="roundRect">
          <a:avLst/>
        </a:prstGeom>
        <a:solidFill>
          <a:schemeClr val="accent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 dirty="0">
              <a:latin typeface="Barlow Condensed Medium" panose="00000606000000000000" pitchFamily="2" charset="0"/>
            </a:rPr>
            <a:t>GENSIDIG</a:t>
          </a:r>
          <a:br>
            <a:rPr lang="da-DK" sz="1200" kern="1200" dirty="0">
              <a:latin typeface="Barlow Condensed Medium" panose="00000606000000000000" pitchFamily="2" charset="0"/>
            </a:rPr>
          </a:br>
          <a:r>
            <a:rPr lang="da-DK" sz="1200" kern="1200" dirty="0">
              <a:latin typeface="Barlow Condensed Medium" panose="00000606000000000000" pitchFamily="2" charset="0"/>
            </a:rPr>
            <a:t>ANSVARLIGHED</a:t>
          </a:r>
        </a:p>
      </dsp:txBody>
      <dsp:txXfrm>
        <a:off x="562879" y="2100193"/>
        <a:ext cx="1432224" cy="896979"/>
      </dsp:txXfrm>
    </dsp:sp>
    <dsp:sp modelId="{18FDCAE4-1F01-4A46-98D2-AB4A85F011A0}">
      <dsp:nvSpPr>
        <dsp:cNvPr id="0" name=""/>
        <dsp:cNvSpPr/>
      </dsp:nvSpPr>
      <dsp:spPr>
        <a:xfrm>
          <a:off x="1093410" y="569722"/>
          <a:ext cx="2652170" cy="2652170"/>
        </a:xfrm>
        <a:custGeom>
          <a:avLst/>
          <a:gdLst/>
          <a:ahLst/>
          <a:cxnLst/>
          <a:rect l="0" t="0" r="0" b="0"/>
          <a:pathLst>
            <a:path>
              <a:moveTo>
                <a:pt x="7178" y="1188291"/>
              </a:moveTo>
              <a:arcTo wR="1326085" hR="1326085" stAng="11157863" swAng="2517627"/>
            </a:path>
          </a:pathLst>
        </a:custGeom>
        <a:noFill/>
        <a:ln w="6350" cap="flat" cmpd="sng" algn="ctr">
          <a:solidFill>
            <a:schemeClr val="accent1">
              <a:lumMod val="75000"/>
              <a:lumOff val="2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9656E-391A-4A2B-8B1C-272D790EC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76AF26F-EFF2-4A76-A859-7DABA5826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4E83C77-3AB4-467D-AE3F-2536AAAA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41BB7C2-8FFB-46B6-9011-CABF14BB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B532F6-5A44-4428-8479-7FDF5D4C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625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2A4A9-93B7-44F5-8B20-E6EC5BE19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AC6AA32-02C7-468F-95DF-5100CAA00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5D3DE46-63EF-43A9-904B-C5275887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EFAFD2C-9790-4B6B-BF9E-CF736566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85FD09-3AF2-4DAC-B409-DE804306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748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9F0CF77-67D2-4099-A3BE-E539BC38E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CBB5B2C-0D82-4FB7-A5C4-107DC9611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E3AE5C-95B6-4DF6-9A3B-573209DA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77174A-D918-4C3D-BC25-E33939406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48C2DD-259E-4F5C-A1CB-66A78C4A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59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84DE0-0254-439D-97A8-445D9EB1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660117-056A-451E-8756-22AEA566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C946CE8-AA58-4612-9E2F-ADFF45F94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94386D1-332E-4706-AC64-036F9B92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26C2907-0C78-4F66-AA28-62247AEEE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639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3DE10-AFC6-4B78-A2A3-DF154CCEA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4487855-376D-4DDB-BCED-0B82AEE5C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3346C3-FFCE-44C2-9C5F-030778E08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4454B74-D2BF-4399-9DBD-0BDDD0F8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5D24E9-6CA2-4FBB-A104-1A2DF8934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665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7CB310-DA4E-40F7-82BA-5A84A1E1E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3890010-DF11-421B-BB8F-DEC66D2F0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5078F8D-41C3-4298-A6BA-7E7E51C44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6EB7B35-C948-44B5-966C-94A12FBB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47817D1-4978-4B3C-A6DF-05FF4CAA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0E1D12D-3874-4228-8DB4-CFE95701B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726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D9492-B1CA-4A02-8238-EC21E6EC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DC97F37-3A93-43FB-A953-E3FCFD2CD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9C8154B-3D54-47E1-BB9F-83A03608D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0F0667E-DC28-472B-A7AA-AC4C2FD5A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0DD3E51-A6A1-4A2C-8622-01ED6906F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D23D6AC-6450-46D3-9ACD-E4276BF1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E72E61E-1D48-486A-977D-B183961B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633B358-F0B2-4EFD-8109-9797F778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944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0AC0C3-0A62-4C67-BB82-4AC313788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C33F71B-6954-4F33-84B1-62F49EE0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1009DD9-A381-4258-BCED-570BB73B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1AFA443-2890-4A17-A62F-D2FC517E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88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5682969-0A70-44E7-8FC1-5F0C069A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F0E6863-1BB4-4AAB-83D6-A3B15E78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7A235A9-E221-4018-9093-1F5BD6B3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5604E-69DB-487C-8F3F-C7E78D8E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074711-31EC-49F5-BCDD-DF7519952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F3CA786-F7C3-4E32-B959-B76D0D209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1549099-FD25-40A5-9E5B-A16464262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CF23BAB-D434-42F9-8443-E2E6393E0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A1C7FE6-C6B7-4031-96B9-FF498B49C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71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8E864-AA8E-4EA4-869F-A72CF5C4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70F9D0B-A203-465F-8CF5-DFBF40B88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7DED5FC-B0ED-42AF-B32B-26489C796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E01981A-FD49-4BC0-9FAA-43562A7AB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4BE7CFE-161E-4C43-A2CE-B3EA58A3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BEC5482-0227-4135-9084-E29C82BE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2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22F31E3-9126-4220-B774-447254E9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A012694-8E7F-459D-B002-0FFC7C543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1DA074-CE8E-4C59-AD53-F081FF047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6B3E-275A-4B42-97E7-2B9DEB79C3B1}" type="datetimeFigureOut">
              <a:rPr lang="da-DK" smtClean="0"/>
              <a:t>22-12-2021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7653BB-0256-40B5-9D79-1B58EBD07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BA8FEF-DBA3-40AB-9C5C-76A9A2693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0946-1483-40B8-9474-C20E5181494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62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456C69AC-0B0C-42A4-B1B7-83E5F248E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99B6AA7F-D575-4BB1-A6F9-FCD8EB6571D9}"/>
              </a:ext>
            </a:extLst>
          </p:cNvPr>
          <p:cNvSpPr/>
          <p:nvPr/>
        </p:nvSpPr>
        <p:spPr>
          <a:xfrm>
            <a:off x="4425988" y="0"/>
            <a:ext cx="3340024" cy="543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447249C-123C-426B-ADD7-11A7BFDE3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6250" y="95587"/>
            <a:ext cx="4859499" cy="352421"/>
          </a:xfrm>
        </p:spPr>
        <p:txBody>
          <a:bodyPr>
            <a:noAutofit/>
          </a:bodyPr>
          <a:lstStyle/>
          <a:p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1. VÆRDIUDVIKLING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71F2201-C42C-42AA-BFEB-92AC5E31BD6E}"/>
              </a:ext>
            </a:extLst>
          </p:cNvPr>
          <p:cNvSpPr/>
          <p:nvPr/>
        </p:nvSpPr>
        <p:spPr>
          <a:xfrm>
            <a:off x="1775999" y="1438291"/>
            <a:ext cx="8640000" cy="43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3BB7369-533E-4485-A74B-D227964F9E34}"/>
              </a:ext>
            </a:extLst>
          </p:cNvPr>
          <p:cNvSpPr/>
          <p:nvPr/>
        </p:nvSpPr>
        <p:spPr>
          <a:xfrm>
            <a:off x="1775999" y="2878291"/>
            <a:ext cx="5760000" cy="2880000"/>
          </a:xfrm>
          <a:prstGeom prst="rect">
            <a:avLst/>
          </a:prstGeom>
          <a:solidFill>
            <a:srgbClr val="8FB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41C3638-59C7-4988-AE66-0FAE54997F01}"/>
              </a:ext>
            </a:extLst>
          </p:cNvPr>
          <p:cNvSpPr/>
          <p:nvPr/>
        </p:nvSpPr>
        <p:spPr>
          <a:xfrm>
            <a:off x="1775999" y="4318291"/>
            <a:ext cx="288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F55D821B-0358-4E3E-AC4D-A63148FFCAFA}"/>
              </a:ext>
            </a:extLst>
          </p:cNvPr>
          <p:cNvCxnSpPr>
            <a:cxnSpLocks/>
          </p:cNvCxnSpPr>
          <p:nvPr/>
        </p:nvCxnSpPr>
        <p:spPr>
          <a:xfrm>
            <a:off x="1775999" y="5851765"/>
            <a:ext cx="8640000" cy="0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33E757C-676B-4CC3-BD15-81C287491589}"/>
              </a:ext>
            </a:extLst>
          </p:cNvPr>
          <p:cNvCxnSpPr>
            <a:cxnSpLocks/>
          </p:cNvCxnSpPr>
          <p:nvPr/>
        </p:nvCxnSpPr>
        <p:spPr>
          <a:xfrm flipH="1">
            <a:off x="1692929" y="1438049"/>
            <a:ext cx="1" cy="4320242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felt 13">
            <a:extLst>
              <a:ext uri="{FF2B5EF4-FFF2-40B4-BE49-F238E27FC236}">
                <a16:creationId xmlns:a16="http://schemas.microsoft.com/office/drawing/2014/main" id="{9EECDC06-614F-463F-AD0C-88E65A460D55}"/>
              </a:ext>
            </a:extLst>
          </p:cNvPr>
          <p:cNvSpPr txBox="1"/>
          <p:nvPr/>
        </p:nvSpPr>
        <p:spPr>
          <a:xfrm>
            <a:off x="2635712" y="5167071"/>
            <a:ext cx="1160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b="1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PRODUKTER</a:t>
            </a:r>
            <a:endParaRPr lang="da-DK" sz="2000" b="1" i="0" spc="40" baseline="0" dirty="0">
              <a:solidFill>
                <a:schemeClr val="bg1"/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04B62B5-5E61-475C-ABDA-B4CFD0D34954}"/>
              </a:ext>
            </a:extLst>
          </p:cNvPr>
          <p:cNvSpPr txBox="1"/>
          <p:nvPr/>
        </p:nvSpPr>
        <p:spPr>
          <a:xfrm>
            <a:off x="5660303" y="3948959"/>
            <a:ext cx="87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b="1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SERVICE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8C11002B-42C5-4C6B-AB2C-6186EDA9BD90}"/>
              </a:ext>
            </a:extLst>
          </p:cNvPr>
          <p:cNvSpPr txBox="1"/>
          <p:nvPr/>
        </p:nvSpPr>
        <p:spPr>
          <a:xfrm>
            <a:off x="8134109" y="2692425"/>
            <a:ext cx="188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b="1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UNIKKE OPLEVELSER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D4CD20CA-4348-4284-97C9-3C9536EAC55C}"/>
              </a:ext>
            </a:extLst>
          </p:cNvPr>
          <p:cNvSpPr txBox="1"/>
          <p:nvPr/>
        </p:nvSpPr>
        <p:spPr>
          <a:xfrm>
            <a:off x="703553" y="5274793"/>
            <a:ext cx="879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STANDARD</a:t>
            </a:r>
            <a:b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BEHOV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4BD9BA90-9F7A-44FA-8FC8-7220975C0F42}"/>
              </a:ext>
            </a:extLst>
          </p:cNvPr>
          <p:cNvSpPr txBox="1"/>
          <p:nvPr/>
        </p:nvSpPr>
        <p:spPr>
          <a:xfrm>
            <a:off x="596312" y="1354818"/>
            <a:ext cx="1094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INDIVIDUELLE</a:t>
            </a:r>
            <a:b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BEHOV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3796B0E-D91A-4F3C-B3AA-D8D07840FDE5}"/>
              </a:ext>
            </a:extLst>
          </p:cNvPr>
          <p:cNvSpPr txBox="1"/>
          <p:nvPr/>
        </p:nvSpPr>
        <p:spPr>
          <a:xfrm>
            <a:off x="1690522" y="6016626"/>
            <a:ext cx="1206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MATERIALE-</a:t>
            </a:r>
            <a:b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OMKOSTNINGER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3E4C992-3A12-47CC-A385-98CB9DED4588}"/>
              </a:ext>
            </a:extLst>
          </p:cNvPr>
          <p:cNvSpPr txBox="1"/>
          <p:nvPr/>
        </p:nvSpPr>
        <p:spPr>
          <a:xfrm>
            <a:off x="9281912" y="6016626"/>
            <a:ext cx="1219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INFORMATIONS-</a:t>
            </a:r>
            <a:b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OMKOSTNINGER</a:t>
            </a:r>
          </a:p>
        </p:txBody>
      </p:sp>
      <p:pic>
        <p:nvPicPr>
          <p:cNvPr id="24" name="Billede 23">
            <a:extLst>
              <a:ext uri="{FF2B5EF4-FFF2-40B4-BE49-F238E27FC236}">
                <a16:creationId xmlns:a16="http://schemas.microsoft.com/office/drawing/2014/main" id="{307C5C32-312D-43DB-B896-7250BA634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17" y="4558037"/>
            <a:ext cx="602963" cy="602963"/>
          </a:xfrm>
          <a:prstGeom prst="rect">
            <a:avLst/>
          </a:prstGeom>
        </p:spPr>
      </p:pic>
      <p:pic>
        <p:nvPicPr>
          <p:cNvPr id="26" name="Billede 25">
            <a:extLst>
              <a:ext uri="{FF2B5EF4-FFF2-40B4-BE49-F238E27FC236}">
                <a16:creationId xmlns:a16="http://schemas.microsoft.com/office/drawing/2014/main" id="{020961B3-9BB1-4A37-AD7F-121982A086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431" y="3205823"/>
            <a:ext cx="743136" cy="743136"/>
          </a:xfrm>
          <a:prstGeom prst="rect">
            <a:avLst/>
          </a:prstGeom>
        </p:spPr>
      </p:pic>
      <p:pic>
        <p:nvPicPr>
          <p:cNvPr id="28" name="Billede 27">
            <a:extLst>
              <a:ext uri="{FF2B5EF4-FFF2-40B4-BE49-F238E27FC236}">
                <a16:creationId xmlns:a16="http://schemas.microsoft.com/office/drawing/2014/main" id="{4C9021EA-0414-4123-965A-640534A50D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389" y="1928925"/>
            <a:ext cx="743136" cy="74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26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456C69AC-0B0C-42A4-B1B7-83E5F248E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99B6AA7F-D575-4BB1-A6F9-FCD8EB6571D9}"/>
              </a:ext>
            </a:extLst>
          </p:cNvPr>
          <p:cNvSpPr/>
          <p:nvPr/>
        </p:nvSpPr>
        <p:spPr>
          <a:xfrm>
            <a:off x="4425988" y="0"/>
            <a:ext cx="3340024" cy="543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447249C-123C-426B-ADD7-11A7BFDE3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6250" y="95587"/>
            <a:ext cx="4859499" cy="352421"/>
          </a:xfrm>
        </p:spPr>
        <p:txBody>
          <a:bodyPr>
            <a:noAutofit/>
          </a:bodyPr>
          <a:lstStyle/>
          <a:p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2. KONTAKTPUNKTER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816561F7-1BFA-450C-920C-43C36A2522E2}"/>
              </a:ext>
            </a:extLst>
          </p:cNvPr>
          <p:cNvSpPr txBox="1"/>
          <p:nvPr/>
        </p:nvSpPr>
        <p:spPr>
          <a:xfrm>
            <a:off x="2410623" y="5486296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Påvirkende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6F868A48-1C87-46C6-9C7C-21A419755C2E}"/>
              </a:ext>
            </a:extLst>
          </p:cNvPr>
          <p:cNvSpPr txBox="1"/>
          <p:nvPr/>
        </p:nvSpPr>
        <p:spPr>
          <a:xfrm>
            <a:off x="4655657" y="5486296"/>
            <a:ext cx="719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Før-køb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627861BD-EF92-4637-9247-DE6A37DB33B3}"/>
              </a:ext>
            </a:extLst>
          </p:cNvPr>
          <p:cNvSpPr txBox="1"/>
          <p:nvPr/>
        </p:nvSpPr>
        <p:spPr>
          <a:xfrm>
            <a:off x="6710038" y="5491526"/>
            <a:ext cx="938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Køb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D4631148-D9FD-4FCC-94DD-21A0024DE15F}"/>
              </a:ext>
            </a:extLst>
          </p:cNvPr>
          <p:cNvSpPr txBox="1"/>
          <p:nvPr/>
        </p:nvSpPr>
        <p:spPr>
          <a:xfrm>
            <a:off x="8899360" y="5483333"/>
            <a:ext cx="82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0" i="0" spc="40" baseline="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Efter-køb</a:t>
            </a:r>
          </a:p>
        </p:txBody>
      </p:sp>
      <p:sp>
        <p:nvSpPr>
          <p:cNvPr id="29" name="Rektangel: afrundede hjørner 28">
            <a:extLst>
              <a:ext uri="{FF2B5EF4-FFF2-40B4-BE49-F238E27FC236}">
                <a16:creationId xmlns:a16="http://schemas.microsoft.com/office/drawing/2014/main" id="{8728B6CE-0A0B-4428-AAA9-65060EA07F82}"/>
              </a:ext>
            </a:extLst>
          </p:cNvPr>
          <p:cNvSpPr/>
          <p:nvPr/>
        </p:nvSpPr>
        <p:spPr>
          <a:xfrm>
            <a:off x="2479593" y="3724684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9AAC2A90-2464-4ADD-A3EA-0644F2F92D6D}"/>
              </a:ext>
            </a:extLst>
          </p:cNvPr>
          <p:cNvSpPr txBox="1"/>
          <p:nvPr/>
        </p:nvSpPr>
        <p:spPr>
          <a:xfrm>
            <a:off x="2304293" y="2267084"/>
            <a:ext cx="369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SEO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5DB0C7DE-EFC3-4504-B371-4E31FB0A2BB6}"/>
              </a:ext>
            </a:extLst>
          </p:cNvPr>
          <p:cNvSpPr txBox="1"/>
          <p:nvPr/>
        </p:nvSpPr>
        <p:spPr>
          <a:xfrm>
            <a:off x="1896091" y="3153699"/>
            <a:ext cx="645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Reklamer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58A6E701-6956-4660-97DB-52F4DE5F56E4}"/>
              </a:ext>
            </a:extLst>
          </p:cNvPr>
          <p:cNvSpPr txBox="1"/>
          <p:nvPr/>
        </p:nvSpPr>
        <p:spPr>
          <a:xfrm>
            <a:off x="3252369" y="3159634"/>
            <a:ext cx="4344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SoMe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BFF6FFBB-7B5F-4044-9855-C062A0D9D73B}"/>
              </a:ext>
            </a:extLst>
          </p:cNvPr>
          <p:cNvSpPr txBox="1"/>
          <p:nvPr/>
        </p:nvSpPr>
        <p:spPr>
          <a:xfrm>
            <a:off x="2596359" y="3965669"/>
            <a:ext cx="508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Medier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E56E166-BE52-4EDB-A099-D83F457D5F06}"/>
              </a:ext>
            </a:extLst>
          </p:cNvPr>
          <p:cNvSpPr txBox="1"/>
          <p:nvPr/>
        </p:nvSpPr>
        <p:spPr>
          <a:xfrm>
            <a:off x="1984152" y="4810846"/>
            <a:ext cx="4501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WWW</a:t>
            </a:r>
          </a:p>
        </p:txBody>
      </p:sp>
      <p:sp>
        <p:nvSpPr>
          <p:cNvPr id="36" name="Rektangel: afrundede hjørner 35">
            <a:extLst>
              <a:ext uri="{FF2B5EF4-FFF2-40B4-BE49-F238E27FC236}">
                <a16:creationId xmlns:a16="http://schemas.microsoft.com/office/drawing/2014/main" id="{0FA28CC1-74EC-4163-8250-D7F045693CB5}"/>
              </a:ext>
            </a:extLst>
          </p:cNvPr>
          <p:cNvSpPr/>
          <p:nvPr/>
        </p:nvSpPr>
        <p:spPr>
          <a:xfrm>
            <a:off x="1847023" y="4579676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Rektangel: afrundede hjørner 36">
            <a:extLst>
              <a:ext uri="{FF2B5EF4-FFF2-40B4-BE49-F238E27FC236}">
                <a16:creationId xmlns:a16="http://schemas.microsoft.com/office/drawing/2014/main" id="{67AB8186-BAC0-4F4C-899D-BEFC6F0E4B42}"/>
              </a:ext>
            </a:extLst>
          </p:cNvPr>
          <p:cNvSpPr/>
          <p:nvPr/>
        </p:nvSpPr>
        <p:spPr>
          <a:xfrm>
            <a:off x="3105608" y="2922780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Rektangel: afrundede hjørner 49">
            <a:extLst>
              <a:ext uri="{FF2B5EF4-FFF2-40B4-BE49-F238E27FC236}">
                <a16:creationId xmlns:a16="http://schemas.microsoft.com/office/drawing/2014/main" id="{D341B42A-9EEF-448F-8E23-B32633E68BC2}"/>
              </a:ext>
            </a:extLst>
          </p:cNvPr>
          <p:cNvSpPr/>
          <p:nvPr/>
        </p:nvSpPr>
        <p:spPr>
          <a:xfrm>
            <a:off x="1847023" y="2915255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Rektangel: afrundede hjørner 50">
            <a:extLst>
              <a:ext uri="{FF2B5EF4-FFF2-40B4-BE49-F238E27FC236}">
                <a16:creationId xmlns:a16="http://schemas.microsoft.com/office/drawing/2014/main" id="{87707467-6C49-4E8E-AB87-66268F64D457}"/>
              </a:ext>
            </a:extLst>
          </p:cNvPr>
          <p:cNvSpPr/>
          <p:nvPr/>
        </p:nvSpPr>
        <p:spPr>
          <a:xfrm>
            <a:off x="2130756" y="2030585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ektangel: afrundede hjørner 51">
            <a:extLst>
              <a:ext uri="{FF2B5EF4-FFF2-40B4-BE49-F238E27FC236}">
                <a16:creationId xmlns:a16="http://schemas.microsoft.com/office/drawing/2014/main" id="{48F16D64-85F3-4733-A9B1-2119B0A7F0E3}"/>
              </a:ext>
            </a:extLst>
          </p:cNvPr>
          <p:cNvSpPr/>
          <p:nvPr/>
        </p:nvSpPr>
        <p:spPr>
          <a:xfrm>
            <a:off x="4683399" y="3730440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E6BB4125-42C6-40C3-A191-FA92B932D2A6}"/>
              </a:ext>
            </a:extLst>
          </p:cNvPr>
          <p:cNvSpPr txBox="1"/>
          <p:nvPr/>
        </p:nvSpPr>
        <p:spPr>
          <a:xfrm>
            <a:off x="4301794" y="2272840"/>
            <a:ext cx="7825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Hjemmeside</a:t>
            </a:r>
          </a:p>
        </p:txBody>
      </p:sp>
      <p:sp>
        <p:nvSpPr>
          <p:cNvPr id="54" name="Tekstfelt 53">
            <a:extLst>
              <a:ext uri="{FF2B5EF4-FFF2-40B4-BE49-F238E27FC236}">
                <a16:creationId xmlns:a16="http://schemas.microsoft.com/office/drawing/2014/main" id="{FB76C59A-A1FC-44A0-9BB9-ACD102FE4393}"/>
              </a:ext>
            </a:extLst>
          </p:cNvPr>
          <p:cNvSpPr txBox="1"/>
          <p:nvPr/>
        </p:nvSpPr>
        <p:spPr>
          <a:xfrm>
            <a:off x="4084510" y="3159455"/>
            <a:ext cx="67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Brochurer</a:t>
            </a:r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EE87D134-9F89-4921-89F4-32D0079F7D5A}"/>
              </a:ext>
            </a:extLst>
          </p:cNvPr>
          <p:cNvSpPr txBox="1"/>
          <p:nvPr/>
        </p:nvSpPr>
        <p:spPr>
          <a:xfrm>
            <a:off x="5400087" y="3085561"/>
            <a:ext cx="529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Direct-</a:t>
            </a:r>
            <a:b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mail</a:t>
            </a:r>
          </a:p>
        </p:txBody>
      </p:sp>
      <p:sp>
        <p:nvSpPr>
          <p:cNvPr id="56" name="Tekstfelt 55">
            <a:extLst>
              <a:ext uri="{FF2B5EF4-FFF2-40B4-BE49-F238E27FC236}">
                <a16:creationId xmlns:a16="http://schemas.microsoft.com/office/drawing/2014/main" id="{8C4BE33C-DE65-4425-B392-5FCA2717194C}"/>
              </a:ext>
            </a:extLst>
          </p:cNvPr>
          <p:cNvSpPr txBox="1"/>
          <p:nvPr/>
        </p:nvSpPr>
        <p:spPr>
          <a:xfrm>
            <a:off x="4783032" y="3953201"/>
            <a:ext cx="5264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Messer</a:t>
            </a:r>
          </a:p>
        </p:txBody>
      </p:sp>
      <p:sp>
        <p:nvSpPr>
          <p:cNvPr id="57" name="Tekstfelt 56">
            <a:extLst>
              <a:ext uri="{FF2B5EF4-FFF2-40B4-BE49-F238E27FC236}">
                <a16:creationId xmlns:a16="http://schemas.microsoft.com/office/drawing/2014/main" id="{93CA4171-10C9-471F-A672-960603F90B04}"/>
              </a:ext>
            </a:extLst>
          </p:cNvPr>
          <p:cNvSpPr txBox="1"/>
          <p:nvPr/>
        </p:nvSpPr>
        <p:spPr>
          <a:xfrm>
            <a:off x="4077191" y="4816602"/>
            <a:ext cx="67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Marketing</a:t>
            </a:r>
          </a:p>
        </p:txBody>
      </p:sp>
      <p:sp>
        <p:nvSpPr>
          <p:cNvPr id="58" name="Rektangel: afrundede hjørner 57">
            <a:extLst>
              <a:ext uri="{FF2B5EF4-FFF2-40B4-BE49-F238E27FC236}">
                <a16:creationId xmlns:a16="http://schemas.microsoft.com/office/drawing/2014/main" id="{4A512D17-9A50-4132-B366-CF340EC9ED54}"/>
              </a:ext>
            </a:extLst>
          </p:cNvPr>
          <p:cNvSpPr/>
          <p:nvPr/>
        </p:nvSpPr>
        <p:spPr>
          <a:xfrm>
            <a:off x="4050829" y="4585432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Rektangel: afrundede hjørner 58">
            <a:extLst>
              <a:ext uri="{FF2B5EF4-FFF2-40B4-BE49-F238E27FC236}">
                <a16:creationId xmlns:a16="http://schemas.microsoft.com/office/drawing/2014/main" id="{36BF6D2F-6282-42EA-B5F7-380654E03DCC}"/>
              </a:ext>
            </a:extLst>
          </p:cNvPr>
          <p:cNvSpPr/>
          <p:nvPr/>
        </p:nvSpPr>
        <p:spPr>
          <a:xfrm>
            <a:off x="5309414" y="2928536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0" name="Rektangel: afrundede hjørner 59">
            <a:extLst>
              <a:ext uri="{FF2B5EF4-FFF2-40B4-BE49-F238E27FC236}">
                <a16:creationId xmlns:a16="http://schemas.microsoft.com/office/drawing/2014/main" id="{F880D063-3D94-4A55-9BC9-67D1C24185C3}"/>
              </a:ext>
            </a:extLst>
          </p:cNvPr>
          <p:cNvSpPr/>
          <p:nvPr/>
        </p:nvSpPr>
        <p:spPr>
          <a:xfrm>
            <a:off x="4050829" y="2921011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Rektangel: afrundede hjørner 60">
            <a:extLst>
              <a:ext uri="{FF2B5EF4-FFF2-40B4-BE49-F238E27FC236}">
                <a16:creationId xmlns:a16="http://schemas.microsoft.com/office/drawing/2014/main" id="{F7CADAB6-CE20-48D7-99AC-6E5E61E1E139}"/>
              </a:ext>
            </a:extLst>
          </p:cNvPr>
          <p:cNvSpPr/>
          <p:nvPr/>
        </p:nvSpPr>
        <p:spPr>
          <a:xfrm>
            <a:off x="4334562" y="2036341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" name="Rektangel: afrundede hjørner 61">
            <a:extLst>
              <a:ext uri="{FF2B5EF4-FFF2-40B4-BE49-F238E27FC236}">
                <a16:creationId xmlns:a16="http://schemas.microsoft.com/office/drawing/2014/main" id="{28EECEBE-A91E-4D76-AD50-C697D3E2FD87}"/>
              </a:ext>
            </a:extLst>
          </p:cNvPr>
          <p:cNvSpPr/>
          <p:nvPr/>
        </p:nvSpPr>
        <p:spPr>
          <a:xfrm>
            <a:off x="6812389" y="3716312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Tekstfelt 62">
            <a:extLst>
              <a:ext uri="{FF2B5EF4-FFF2-40B4-BE49-F238E27FC236}">
                <a16:creationId xmlns:a16="http://schemas.microsoft.com/office/drawing/2014/main" id="{D00089BF-CBAD-4E20-9C27-9637FCBC36AC}"/>
              </a:ext>
            </a:extLst>
          </p:cNvPr>
          <p:cNvSpPr txBox="1"/>
          <p:nvPr/>
        </p:nvSpPr>
        <p:spPr>
          <a:xfrm>
            <a:off x="6565277" y="2258712"/>
            <a:ext cx="513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Kontor</a:t>
            </a:r>
          </a:p>
        </p:txBody>
      </p:sp>
      <p:sp>
        <p:nvSpPr>
          <p:cNvPr id="64" name="Tekstfelt 63">
            <a:extLst>
              <a:ext uri="{FF2B5EF4-FFF2-40B4-BE49-F238E27FC236}">
                <a16:creationId xmlns:a16="http://schemas.microsoft.com/office/drawing/2014/main" id="{D9DD7888-A4E4-406C-972B-3863BC715FF5}"/>
              </a:ext>
            </a:extLst>
          </p:cNvPr>
          <p:cNvSpPr txBox="1"/>
          <p:nvPr/>
        </p:nvSpPr>
        <p:spPr>
          <a:xfrm>
            <a:off x="6192501" y="3145327"/>
            <a:ext cx="7184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Forhandler</a:t>
            </a:r>
          </a:p>
        </p:txBody>
      </p:sp>
      <p:sp>
        <p:nvSpPr>
          <p:cNvPr id="65" name="Tekstfelt 64">
            <a:extLst>
              <a:ext uri="{FF2B5EF4-FFF2-40B4-BE49-F238E27FC236}">
                <a16:creationId xmlns:a16="http://schemas.microsoft.com/office/drawing/2014/main" id="{03225C29-6719-4923-91AC-25972F522DFC}"/>
              </a:ext>
            </a:extLst>
          </p:cNvPr>
          <p:cNvSpPr txBox="1"/>
          <p:nvPr/>
        </p:nvSpPr>
        <p:spPr>
          <a:xfrm>
            <a:off x="7518963" y="3151262"/>
            <a:ext cx="5668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Faktura</a:t>
            </a:r>
          </a:p>
        </p:txBody>
      </p:sp>
      <p:sp>
        <p:nvSpPr>
          <p:cNvPr id="66" name="Tekstfelt 65">
            <a:extLst>
              <a:ext uri="{FF2B5EF4-FFF2-40B4-BE49-F238E27FC236}">
                <a16:creationId xmlns:a16="http://schemas.microsoft.com/office/drawing/2014/main" id="{F74797A0-FB6E-452F-A7BA-4347D9BCBFDB}"/>
              </a:ext>
            </a:extLst>
          </p:cNvPr>
          <p:cNvSpPr txBox="1"/>
          <p:nvPr/>
        </p:nvSpPr>
        <p:spPr>
          <a:xfrm>
            <a:off x="6919213" y="3944322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eShop</a:t>
            </a:r>
          </a:p>
        </p:txBody>
      </p:sp>
      <p:sp>
        <p:nvSpPr>
          <p:cNvPr id="67" name="Tekstfelt 66">
            <a:extLst>
              <a:ext uri="{FF2B5EF4-FFF2-40B4-BE49-F238E27FC236}">
                <a16:creationId xmlns:a16="http://schemas.microsoft.com/office/drawing/2014/main" id="{0C30F16A-983B-4056-9BA2-CC6B00CC4EEF}"/>
              </a:ext>
            </a:extLst>
          </p:cNvPr>
          <p:cNvSpPr txBox="1"/>
          <p:nvPr/>
        </p:nvSpPr>
        <p:spPr>
          <a:xfrm>
            <a:off x="6250586" y="4802474"/>
            <a:ext cx="582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Sælgere</a:t>
            </a:r>
          </a:p>
        </p:txBody>
      </p:sp>
      <p:sp>
        <p:nvSpPr>
          <p:cNvPr id="68" name="Rektangel: afrundede hjørner 67">
            <a:extLst>
              <a:ext uri="{FF2B5EF4-FFF2-40B4-BE49-F238E27FC236}">
                <a16:creationId xmlns:a16="http://schemas.microsoft.com/office/drawing/2014/main" id="{83908DB3-7D4B-41AA-80D5-B5B000D7382E}"/>
              </a:ext>
            </a:extLst>
          </p:cNvPr>
          <p:cNvSpPr/>
          <p:nvPr/>
        </p:nvSpPr>
        <p:spPr>
          <a:xfrm>
            <a:off x="6179819" y="4571304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9" name="Rektangel: afrundede hjørner 68">
            <a:extLst>
              <a:ext uri="{FF2B5EF4-FFF2-40B4-BE49-F238E27FC236}">
                <a16:creationId xmlns:a16="http://schemas.microsoft.com/office/drawing/2014/main" id="{ADF06264-94C0-4B2C-98D7-BEA277A450B6}"/>
              </a:ext>
            </a:extLst>
          </p:cNvPr>
          <p:cNvSpPr/>
          <p:nvPr/>
        </p:nvSpPr>
        <p:spPr>
          <a:xfrm>
            <a:off x="7438404" y="2914408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0" name="Rektangel: afrundede hjørner 69">
            <a:extLst>
              <a:ext uri="{FF2B5EF4-FFF2-40B4-BE49-F238E27FC236}">
                <a16:creationId xmlns:a16="http://schemas.microsoft.com/office/drawing/2014/main" id="{82621601-AB55-4F96-A1F5-AFB6903638CE}"/>
              </a:ext>
            </a:extLst>
          </p:cNvPr>
          <p:cNvSpPr/>
          <p:nvPr/>
        </p:nvSpPr>
        <p:spPr>
          <a:xfrm>
            <a:off x="6179819" y="2906883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1" name="Rektangel: afrundede hjørner 70">
            <a:extLst>
              <a:ext uri="{FF2B5EF4-FFF2-40B4-BE49-F238E27FC236}">
                <a16:creationId xmlns:a16="http://schemas.microsoft.com/office/drawing/2014/main" id="{6E099938-BFBB-4F41-9755-19064420B831}"/>
              </a:ext>
            </a:extLst>
          </p:cNvPr>
          <p:cNvSpPr/>
          <p:nvPr/>
        </p:nvSpPr>
        <p:spPr>
          <a:xfrm>
            <a:off x="6463552" y="2022213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2" name="Rektangel: afrundede hjørner 71">
            <a:extLst>
              <a:ext uri="{FF2B5EF4-FFF2-40B4-BE49-F238E27FC236}">
                <a16:creationId xmlns:a16="http://schemas.microsoft.com/office/drawing/2014/main" id="{2E71984B-8061-4A0B-891E-C80AF17BCCC4}"/>
              </a:ext>
            </a:extLst>
          </p:cNvPr>
          <p:cNvSpPr/>
          <p:nvPr/>
        </p:nvSpPr>
        <p:spPr>
          <a:xfrm>
            <a:off x="9057708" y="3730298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3" name="Tekstfelt 72">
            <a:extLst>
              <a:ext uri="{FF2B5EF4-FFF2-40B4-BE49-F238E27FC236}">
                <a16:creationId xmlns:a16="http://schemas.microsoft.com/office/drawing/2014/main" id="{FDEDB33A-DC76-4357-B132-72B27AF9FC65}"/>
              </a:ext>
            </a:extLst>
          </p:cNvPr>
          <p:cNvSpPr txBox="1"/>
          <p:nvPr/>
        </p:nvSpPr>
        <p:spPr>
          <a:xfrm>
            <a:off x="8803285" y="2201676"/>
            <a:ext cx="545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Kunde-</a:t>
            </a:r>
            <a:b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service</a:t>
            </a:r>
          </a:p>
        </p:txBody>
      </p:sp>
      <p:sp>
        <p:nvSpPr>
          <p:cNvPr id="74" name="Tekstfelt 73">
            <a:extLst>
              <a:ext uri="{FF2B5EF4-FFF2-40B4-BE49-F238E27FC236}">
                <a16:creationId xmlns:a16="http://schemas.microsoft.com/office/drawing/2014/main" id="{63F7D7CB-E33B-44E1-9275-0349EC2CEA97}"/>
              </a:ext>
            </a:extLst>
          </p:cNvPr>
          <p:cNvSpPr txBox="1"/>
          <p:nvPr/>
        </p:nvSpPr>
        <p:spPr>
          <a:xfrm>
            <a:off x="8424195" y="3159313"/>
            <a:ext cx="7457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Onboarding</a:t>
            </a:r>
          </a:p>
        </p:txBody>
      </p:sp>
      <p:sp>
        <p:nvSpPr>
          <p:cNvPr id="75" name="Tekstfelt 74">
            <a:extLst>
              <a:ext uri="{FF2B5EF4-FFF2-40B4-BE49-F238E27FC236}">
                <a16:creationId xmlns:a16="http://schemas.microsoft.com/office/drawing/2014/main" id="{EC848BD5-5A1D-4340-84CE-E8520C640B8B}"/>
              </a:ext>
            </a:extLst>
          </p:cNvPr>
          <p:cNvSpPr txBox="1"/>
          <p:nvPr/>
        </p:nvSpPr>
        <p:spPr>
          <a:xfrm>
            <a:off x="9759893" y="3165283"/>
            <a:ext cx="571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Support</a:t>
            </a:r>
          </a:p>
        </p:txBody>
      </p:sp>
      <p:sp>
        <p:nvSpPr>
          <p:cNvPr id="76" name="Tekstfelt 75">
            <a:extLst>
              <a:ext uri="{FF2B5EF4-FFF2-40B4-BE49-F238E27FC236}">
                <a16:creationId xmlns:a16="http://schemas.microsoft.com/office/drawing/2014/main" id="{CF585527-9567-47A8-BEAE-C4E9F898A4BB}"/>
              </a:ext>
            </a:extLst>
          </p:cNvPr>
          <p:cNvSpPr txBox="1"/>
          <p:nvPr/>
        </p:nvSpPr>
        <p:spPr>
          <a:xfrm>
            <a:off x="9083221" y="3961573"/>
            <a:ext cx="66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regninger</a:t>
            </a:r>
          </a:p>
        </p:txBody>
      </p:sp>
      <p:sp>
        <p:nvSpPr>
          <p:cNvPr id="77" name="Tekstfelt 76">
            <a:extLst>
              <a:ext uri="{FF2B5EF4-FFF2-40B4-BE49-F238E27FC236}">
                <a16:creationId xmlns:a16="http://schemas.microsoft.com/office/drawing/2014/main" id="{E6879637-D8A4-4458-A398-FCDA3CF3F158}"/>
              </a:ext>
            </a:extLst>
          </p:cNvPr>
          <p:cNvSpPr txBox="1"/>
          <p:nvPr/>
        </p:nvSpPr>
        <p:spPr>
          <a:xfrm>
            <a:off x="8504720" y="4736562"/>
            <a:ext cx="565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Salgs-</a:t>
            </a:r>
            <a:b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kontakt</a:t>
            </a:r>
          </a:p>
        </p:txBody>
      </p:sp>
      <p:sp>
        <p:nvSpPr>
          <p:cNvPr id="78" name="Rektangel: afrundede hjørner 77">
            <a:extLst>
              <a:ext uri="{FF2B5EF4-FFF2-40B4-BE49-F238E27FC236}">
                <a16:creationId xmlns:a16="http://schemas.microsoft.com/office/drawing/2014/main" id="{94E2F9B5-4D93-40FB-8EE5-3EEC10D8B2EF}"/>
              </a:ext>
            </a:extLst>
          </p:cNvPr>
          <p:cNvSpPr/>
          <p:nvPr/>
        </p:nvSpPr>
        <p:spPr>
          <a:xfrm>
            <a:off x="8425138" y="4585290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9" name="Rektangel: afrundede hjørner 78">
            <a:extLst>
              <a:ext uri="{FF2B5EF4-FFF2-40B4-BE49-F238E27FC236}">
                <a16:creationId xmlns:a16="http://schemas.microsoft.com/office/drawing/2014/main" id="{CBBBF621-4FD8-4A04-B36A-15FFB1700FEB}"/>
              </a:ext>
            </a:extLst>
          </p:cNvPr>
          <p:cNvSpPr/>
          <p:nvPr/>
        </p:nvSpPr>
        <p:spPr>
          <a:xfrm>
            <a:off x="9683723" y="2928394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0" name="Rektangel: afrundede hjørner 79">
            <a:extLst>
              <a:ext uri="{FF2B5EF4-FFF2-40B4-BE49-F238E27FC236}">
                <a16:creationId xmlns:a16="http://schemas.microsoft.com/office/drawing/2014/main" id="{5DCAD582-E5C6-4F77-B606-B650AA97D314}"/>
              </a:ext>
            </a:extLst>
          </p:cNvPr>
          <p:cNvSpPr/>
          <p:nvPr/>
        </p:nvSpPr>
        <p:spPr>
          <a:xfrm>
            <a:off x="8425138" y="2920869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1" name="Rektangel: afrundede hjørner 80">
            <a:extLst>
              <a:ext uri="{FF2B5EF4-FFF2-40B4-BE49-F238E27FC236}">
                <a16:creationId xmlns:a16="http://schemas.microsoft.com/office/drawing/2014/main" id="{946761E8-9BD3-438C-A4F8-B7919DE548BB}"/>
              </a:ext>
            </a:extLst>
          </p:cNvPr>
          <p:cNvSpPr/>
          <p:nvPr/>
        </p:nvSpPr>
        <p:spPr>
          <a:xfrm>
            <a:off x="8708871" y="2036199"/>
            <a:ext cx="720000" cy="720000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4" name="Tekstfelt 83">
            <a:extLst>
              <a:ext uri="{FF2B5EF4-FFF2-40B4-BE49-F238E27FC236}">
                <a16:creationId xmlns:a16="http://schemas.microsoft.com/office/drawing/2014/main" id="{6895195B-32A9-40EF-BDE8-8946D2BEF02B}"/>
              </a:ext>
            </a:extLst>
          </p:cNvPr>
          <p:cNvSpPr txBox="1"/>
          <p:nvPr/>
        </p:nvSpPr>
        <p:spPr>
          <a:xfrm>
            <a:off x="5231660" y="1287900"/>
            <a:ext cx="172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i="0" spc="40" baseline="0" dirty="0">
                <a:solidFill>
                  <a:schemeClr val="accent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Samlet kundeoplevelse</a:t>
            </a:r>
          </a:p>
        </p:txBody>
      </p:sp>
      <p:cxnSp>
        <p:nvCxnSpPr>
          <p:cNvPr id="85" name="Lige forbindelse 84">
            <a:extLst>
              <a:ext uri="{FF2B5EF4-FFF2-40B4-BE49-F238E27FC236}">
                <a16:creationId xmlns:a16="http://schemas.microsoft.com/office/drawing/2014/main" id="{8D5B54A5-73BC-47EA-8D2F-593B25888F7C}"/>
              </a:ext>
            </a:extLst>
          </p:cNvPr>
          <p:cNvCxnSpPr>
            <a:cxnSpLocks/>
          </p:cNvCxnSpPr>
          <p:nvPr/>
        </p:nvCxnSpPr>
        <p:spPr>
          <a:xfrm>
            <a:off x="2308313" y="1463919"/>
            <a:ext cx="2880000" cy="0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Lige forbindelse 85">
            <a:extLst>
              <a:ext uri="{FF2B5EF4-FFF2-40B4-BE49-F238E27FC236}">
                <a16:creationId xmlns:a16="http://schemas.microsoft.com/office/drawing/2014/main" id="{55026D30-DC4B-4B94-89B0-66F578238098}"/>
              </a:ext>
            </a:extLst>
          </p:cNvPr>
          <p:cNvCxnSpPr>
            <a:cxnSpLocks/>
          </p:cNvCxnSpPr>
          <p:nvPr/>
        </p:nvCxnSpPr>
        <p:spPr>
          <a:xfrm>
            <a:off x="6992494" y="1463919"/>
            <a:ext cx="2880000" cy="0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28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456C69AC-0B0C-42A4-B1B7-83E5F248E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99B6AA7F-D575-4BB1-A6F9-FCD8EB6571D9}"/>
              </a:ext>
            </a:extLst>
          </p:cNvPr>
          <p:cNvSpPr/>
          <p:nvPr/>
        </p:nvSpPr>
        <p:spPr>
          <a:xfrm>
            <a:off x="3541702" y="0"/>
            <a:ext cx="5108595" cy="543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B447249C-123C-426B-ADD7-11A7BFDE3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8037" y="95587"/>
            <a:ext cx="5475924" cy="352421"/>
          </a:xfrm>
        </p:spPr>
        <p:txBody>
          <a:bodyPr>
            <a:noAutofit/>
          </a:bodyPr>
          <a:lstStyle/>
          <a:p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2.1 KONTAKTPUNKTER FOR EN BIL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4ACE41C9-9DBF-4C85-8C4C-390645F176FE}"/>
              </a:ext>
            </a:extLst>
          </p:cNvPr>
          <p:cNvSpPr/>
          <p:nvPr/>
        </p:nvSpPr>
        <p:spPr>
          <a:xfrm>
            <a:off x="1341812" y="4170387"/>
            <a:ext cx="9638951" cy="180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CE8E31AD-F47D-4BD2-9242-6521138CA697}"/>
              </a:ext>
            </a:extLst>
          </p:cNvPr>
          <p:cNvSpPr/>
          <p:nvPr/>
        </p:nvSpPr>
        <p:spPr>
          <a:xfrm>
            <a:off x="1341815" y="1478371"/>
            <a:ext cx="9638951" cy="1800217"/>
          </a:xfrm>
          <a:prstGeom prst="rect">
            <a:avLst/>
          </a:prstGeom>
          <a:solidFill>
            <a:srgbClr val="A3D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E5F285E-DA9A-4028-B0D2-2D7392A746E5}"/>
              </a:ext>
            </a:extLst>
          </p:cNvPr>
          <p:cNvSpPr/>
          <p:nvPr/>
        </p:nvSpPr>
        <p:spPr>
          <a:xfrm>
            <a:off x="1341812" y="3272081"/>
            <a:ext cx="9638951" cy="90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Kombinationstegning: figur 23">
            <a:extLst>
              <a:ext uri="{FF2B5EF4-FFF2-40B4-BE49-F238E27FC236}">
                <a16:creationId xmlns:a16="http://schemas.microsoft.com/office/drawing/2014/main" id="{3847074A-F26F-42E9-86D8-65EAF05FAB0A}"/>
              </a:ext>
            </a:extLst>
          </p:cNvPr>
          <p:cNvSpPr/>
          <p:nvPr/>
        </p:nvSpPr>
        <p:spPr>
          <a:xfrm>
            <a:off x="2495278" y="2193149"/>
            <a:ext cx="7155809" cy="3175761"/>
          </a:xfrm>
          <a:custGeom>
            <a:avLst/>
            <a:gdLst>
              <a:gd name="connsiteX0" fmla="*/ 0 w 7155809"/>
              <a:gd name="connsiteY0" fmla="*/ 0 h 1854515"/>
              <a:gd name="connsiteX1" fmla="*/ 1031846 w 7155809"/>
              <a:gd name="connsiteY1" fmla="*/ 461395 h 1854515"/>
              <a:gd name="connsiteX2" fmla="*/ 2172748 w 7155809"/>
              <a:gd name="connsiteY2" fmla="*/ 830510 h 1854515"/>
              <a:gd name="connsiteX3" fmla="*/ 2877424 w 7155809"/>
              <a:gd name="connsiteY3" fmla="*/ 385894 h 1854515"/>
              <a:gd name="connsiteX4" fmla="*/ 3758268 w 7155809"/>
              <a:gd name="connsiteY4" fmla="*/ 1266738 h 1854515"/>
              <a:gd name="connsiteX5" fmla="*/ 4320330 w 7155809"/>
              <a:gd name="connsiteY5" fmla="*/ 889233 h 1854515"/>
              <a:gd name="connsiteX6" fmla="*/ 6056851 w 7155809"/>
              <a:gd name="connsiteY6" fmla="*/ 1853967 h 1854515"/>
              <a:gd name="connsiteX7" fmla="*/ 7155809 w 7155809"/>
              <a:gd name="connsiteY7" fmla="*/ 998290 h 185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5809" h="1854515">
                <a:moveTo>
                  <a:pt x="0" y="0"/>
                </a:moveTo>
                <a:cubicBezTo>
                  <a:pt x="334860" y="161488"/>
                  <a:pt x="669721" y="322977"/>
                  <a:pt x="1031846" y="461395"/>
                </a:cubicBezTo>
                <a:cubicBezTo>
                  <a:pt x="1393971" y="599813"/>
                  <a:pt x="1865152" y="843093"/>
                  <a:pt x="2172748" y="830510"/>
                </a:cubicBezTo>
                <a:cubicBezTo>
                  <a:pt x="2480344" y="817927"/>
                  <a:pt x="2613171" y="313189"/>
                  <a:pt x="2877424" y="385894"/>
                </a:cubicBezTo>
                <a:cubicBezTo>
                  <a:pt x="3141677" y="458599"/>
                  <a:pt x="3517784" y="1182848"/>
                  <a:pt x="3758268" y="1266738"/>
                </a:cubicBezTo>
                <a:cubicBezTo>
                  <a:pt x="3998752" y="1350628"/>
                  <a:pt x="3937233" y="791362"/>
                  <a:pt x="4320330" y="889233"/>
                </a:cubicBezTo>
                <a:cubicBezTo>
                  <a:pt x="4703427" y="987104"/>
                  <a:pt x="5584271" y="1835791"/>
                  <a:pt x="6056851" y="1853967"/>
                </a:cubicBezTo>
                <a:cubicBezTo>
                  <a:pt x="6529431" y="1872143"/>
                  <a:pt x="6842620" y="1435216"/>
                  <a:pt x="7155809" y="99829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D8001799-38BC-44CC-9404-5D66C53C120D}"/>
              </a:ext>
            </a:extLst>
          </p:cNvPr>
          <p:cNvSpPr txBox="1"/>
          <p:nvPr/>
        </p:nvSpPr>
        <p:spPr>
          <a:xfrm>
            <a:off x="1341812" y="1517931"/>
            <a:ext cx="14632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100" b="1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WEBSITE</a:t>
            </a: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: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”God information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og nemt at finde rundt”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C53CDB62-57D4-417D-98CA-D9DA348E3667}"/>
              </a:ext>
            </a:extLst>
          </p:cNvPr>
          <p:cNvSpPr txBox="1"/>
          <p:nvPr/>
        </p:nvSpPr>
        <p:spPr>
          <a:xfrm>
            <a:off x="3275941" y="2289553"/>
            <a:ext cx="162865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100" b="1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OPKALD</a:t>
            </a: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: 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”Bilen var der, og jeg 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måtte gerne komme forbi”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B46561A4-B964-4600-B888-0F2479E291DA}"/>
              </a:ext>
            </a:extLst>
          </p:cNvPr>
          <p:cNvSpPr txBox="1"/>
          <p:nvPr/>
        </p:nvSpPr>
        <p:spPr>
          <a:xfrm>
            <a:off x="4040263" y="3711356"/>
            <a:ext cx="114903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100" b="1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BUTIK</a:t>
            </a: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: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”Lidt ventetid og 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fortravlet</a:t>
            </a:r>
            <a: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 sælger”</a:t>
            </a:r>
            <a:endParaRPr lang="da-DK" sz="1100" b="0" i="0" spc="40" baseline="0" dirty="0">
              <a:solidFill>
                <a:schemeClr val="tx2"/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73138439-2C7C-4D6B-A409-FBA141F762B0}"/>
              </a:ext>
            </a:extLst>
          </p:cNvPr>
          <p:cNvSpPr txBox="1"/>
          <p:nvPr/>
        </p:nvSpPr>
        <p:spPr>
          <a:xfrm>
            <a:off x="4842076" y="2087407"/>
            <a:ext cx="16863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100" b="1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PRØVEKØRSEL</a:t>
            </a: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: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”Fik hurtig vejledning,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og god tid til selv at prøve”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41687007-2639-4D3C-997F-ECFBD2A39EA6}"/>
              </a:ext>
            </a:extLst>
          </p:cNvPr>
          <p:cNvSpPr txBox="1"/>
          <p:nvPr/>
        </p:nvSpPr>
        <p:spPr>
          <a:xfrm>
            <a:off x="5580753" y="4447494"/>
            <a:ext cx="14606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100" b="1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TILBUD</a:t>
            </a:r>
            <a: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:</a:t>
            </a:r>
            <a:b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”Tog lidt lang tid før </a:t>
            </a:r>
            <a:b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jeg fik et konkret tilbud</a:t>
            </a:r>
            <a:b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på mail”</a:t>
            </a:r>
            <a:endParaRPr lang="da-DK" sz="1100" b="0" i="0" spc="40" baseline="0" dirty="0">
              <a:solidFill>
                <a:schemeClr val="tx2"/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9E4A4E67-45D5-447A-A50B-DCDD12A69FA1}"/>
              </a:ext>
            </a:extLst>
          </p:cNvPr>
          <p:cNvSpPr txBox="1"/>
          <p:nvPr/>
        </p:nvSpPr>
        <p:spPr>
          <a:xfrm>
            <a:off x="6226587" y="3020898"/>
            <a:ext cx="112338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100" b="1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BRUGTPRIS</a:t>
            </a: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: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”Fik ok tilbud på 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gammel bil”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972A578A-CC78-4A6B-98EA-D600834B3CC2}"/>
              </a:ext>
            </a:extLst>
          </p:cNvPr>
          <p:cNvSpPr txBox="1"/>
          <p:nvPr/>
        </p:nvSpPr>
        <p:spPr>
          <a:xfrm>
            <a:off x="7443256" y="5394123"/>
            <a:ext cx="222240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100" b="1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VENTETID</a:t>
            </a:r>
            <a: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: </a:t>
            </a:r>
            <a:b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”Lang ventetid og måtte flere gange </a:t>
            </a:r>
            <a:b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selv ringe for at høre status”</a:t>
            </a:r>
            <a:endParaRPr lang="da-DK" sz="1100" b="0" i="0" spc="40" baseline="0" dirty="0">
              <a:solidFill>
                <a:schemeClr val="tx2"/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32FA5D10-FF8D-48E5-A3AC-797D2CCECE5C}"/>
              </a:ext>
            </a:extLst>
          </p:cNvPr>
          <p:cNvSpPr txBox="1"/>
          <p:nvPr/>
        </p:nvSpPr>
        <p:spPr>
          <a:xfrm>
            <a:off x="9023160" y="3224266"/>
            <a:ext cx="13603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100" b="1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OVERLEVERING</a:t>
            </a: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: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”Hentede bare nøgler </a:t>
            </a:r>
            <a:b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100" b="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og papirer i butikken”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9C22C88C-82C0-426F-B064-8F12D661E488}"/>
              </a:ext>
            </a:extLst>
          </p:cNvPr>
          <p:cNvSpPr txBox="1"/>
          <p:nvPr/>
        </p:nvSpPr>
        <p:spPr>
          <a:xfrm>
            <a:off x="178649" y="2103082"/>
            <a:ext cx="93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POSITIV</a:t>
            </a:r>
            <a:b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OPLEVELSE</a:t>
            </a:r>
            <a:endParaRPr lang="da-DK" sz="1400" i="0" spc="40" baseline="0" dirty="0">
              <a:solidFill>
                <a:schemeClr val="bg2">
                  <a:lumMod val="50000"/>
                </a:schemeClr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7C8A3964-752C-4FCE-ABC5-EE1E9C9E08A6}"/>
              </a:ext>
            </a:extLst>
          </p:cNvPr>
          <p:cNvSpPr txBox="1"/>
          <p:nvPr/>
        </p:nvSpPr>
        <p:spPr>
          <a:xfrm>
            <a:off x="178649" y="4824452"/>
            <a:ext cx="932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NEGATIV</a:t>
            </a:r>
            <a:b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OPLEVELSE</a:t>
            </a:r>
            <a:endParaRPr lang="da-DK" sz="1400" i="0" spc="40" baseline="0" dirty="0">
              <a:solidFill>
                <a:schemeClr val="bg2">
                  <a:lumMod val="50000"/>
                </a:schemeClr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6FDD0881-7C89-48AD-8A56-0B8FF5F9DFCB}"/>
              </a:ext>
            </a:extLst>
          </p:cNvPr>
          <p:cNvSpPr txBox="1"/>
          <p:nvPr/>
        </p:nvSpPr>
        <p:spPr>
          <a:xfrm>
            <a:off x="178649" y="3465421"/>
            <a:ext cx="932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NEUTRAL</a:t>
            </a:r>
            <a:b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OPLEVELSE</a:t>
            </a:r>
            <a:endParaRPr lang="da-DK" sz="1400" i="0" spc="40" baseline="0" dirty="0">
              <a:solidFill>
                <a:schemeClr val="bg2">
                  <a:lumMod val="50000"/>
                </a:schemeClr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F0F33DCB-F3BD-4544-ABB6-83A7B69A42C4}"/>
              </a:ext>
            </a:extLst>
          </p:cNvPr>
          <p:cNvSpPr/>
          <p:nvPr/>
        </p:nvSpPr>
        <p:spPr>
          <a:xfrm>
            <a:off x="3570286" y="299394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84E393B-84F7-4FFF-B427-2EC3D444180E}"/>
              </a:ext>
            </a:extLst>
          </p:cNvPr>
          <p:cNvSpPr/>
          <p:nvPr/>
        </p:nvSpPr>
        <p:spPr>
          <a:xfrm>
            <a:off x="2441277" y="213275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359BACB7-F178-4A56-BC7D-1D0E47CC6B2A}"/>
              </a:ext>
            </a:extLst>
          </p:cNvPr>
          <p:cNvSpPr/>
          <p:nvPr/>
        </p:nvSpPr>
        <p:spPr>
          <a:xfrm>
            <a:off x="4614779" y="355975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0DD49FB-A7D6-4025-A859-9E7FB8D136F5}"/>
              </a:ext>
            </a:extLst>
          </p:cNvPr>
          <p:cNvSpPr/>
          <p:nvPr/>
        </p:nvSpPr>
        <p:spPr>
          <a:xfrm>
            <a:off x="5268279" y="2781717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27C9E491-94C4-4592-BE57-60FBD89DE657}"/>
              </a:ext>
            </a:extLst>
          </p:cNvPr>
          <p:cNvSpPr/>
          <p:nvPr/>
        </p:nvSpPr>
        <p:spPr>
          <a:xfrm>
            <a:off x="6257081" y="431789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2FED62FC-D413-4089-B363-9EE3B32873F2}"/>
              </a:ext>
            </a:extLst>
          </p:cNvPr>
          <p:cNvSpPr/>
          <p:nvPr/>
        </p:nvSpPr>
        <p:spPr>
          <a:xfrm>
            <a:off x="6680280" y="3641263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7E67D4B9-7756-45AE-AD0B-F21197EE8DAE}"/>
              </a:ext>
            </a:extLst>
          </p:cNvPr>
          <p:cNvSpPr/>
          <p:nvPr/>
        </p:nvSpPr>
        <p:spPr>
          <a:xfrm>
            <a:off x="8500458" y="531002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8907F4C8-D0EA-4FFE-B231-BF21DFA26603}"/>
              </a:ext>
            </a:extLst>
          </p:cNvPr>
          <p:cNvSpPr/>
          <p:nvPr/>
        </p:nvSpPr>
        <p:spPr>
          <a:xfrm>
            <a:off x="9597087" y="384741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AA2A887C-1103-4434-B941-853D99EE49A0}"/>
              </a:ext>
            </a:extLst>
          </p:cNvPr>
          <p:cNvSpPr txBox="1"/>
          <p:nvPr/>
        </p:nvSpPr>
        <p:spPr>
          <a:xfrm>
            <a:off x="5894181" y="6262694"/>
            <a:ext cx="403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spc="40" dirty="0">
                <a:solidFill>
                  <a:schemeClr val="bg2">
                    <a:lumMod val="50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TID</a:t>
            </a:r>
            <a:endParaRPr lang="da-DK" sz="1400" i="0" spc="40" baseline="0" dirty="0">
              <a:solidFill>
                <a:schemeClr val="bg2">
                  <a:lumMod val="50000"/>
                </a:schemeClr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pic>
        <p:nvPicPr>
          <p:cNvPr id="47" name="Billede 46">
            <a:extLst>
              <a:ext uri="{FF2B5EF4-FFF2-40B4-BE49-F238E27FC236}">
                <a16:creationId xmlns:a16="http://schemas.microsoft.com/office/drawing/2014/main" id="{FB1CEDC4-ACD9-44A9-B02F-EA7FABAB24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218" y="3548556"/>
            <a:ext cx="392316" cy="392316"/>
          </a:xfrm>
          <a:prstGeom prst="rect">
            <a:avLst/>
          </a:prstGeom>
        </p:spPr>
      </p:pic>
      <p:pic>
        <p:nvPicPr>
          <p:cNvPr id="49" name="Billede 48">
            <a:extLst>
              <a:ext uri="{FF2B5EF4-FFF2-40B4-BE49-F238E27FC236}">
                <a16:creationId xmlns:a16="http://schemas.microsoft.com/office/drawing/2014/main" id="{D4B0ABC6-CD40-4DEE-B138-EEA233C12B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218" y="4880047"/>
            <a:ext cx="392316" cy="392316"/>
          </a:xfrm>
          <a:prstGeom prst="rect">
            <a:avLst/>
          </a:prstGeom>
        </p:spPr>
      </p:pic>
      <p:pic>
        <p:nvPicPr>
          <p:cNvPr id="51" name="Billede 50">
            <a:extLst>
              <a:ext uri="{FF2B5EF4-FFF2-40B4-BE49-F238E27FC236}">
                <a16:creationId xmlns:a16="http://schemas.microsoft.com/office/drawing/2014/main" id="{F086F791-6DFC-45A1-A427-D41BFB06C0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753" y="2186754"/>
            <a:ext cx="392316" cy="39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8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E8A6D183-764F-4761-90C9-D90A5F74D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7B20383C-197F-437E-9F7B-EF13640810EB}"/>
              </a:ext>
            </a:extLst>
          </p:cNvPr>
          <p:cNvSpPr/>
          <p:nvPr/>
        </p:nvSpPr>
        <p:spPr>
          <a:xfrm>
            <a:off x="2704571" y="0"/>
            <a:ext cx="6782858" cy="543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472297A-E0BA-4A0B-B19E-F8679012AAD8}"/>
              </a:ext>
            </a:extLst>
          </p:cNvPr>
          <p:cNvSpPr txBox="1">
            <a:spLocks/>
          </p:cNvSpPr>
          <p:nvPr/>
        </p:nvSpPr>
        <p:spPr>
          <a:xfrm>
            <a:off x="2790449" y="95587"/>
            <a:ext cx="6730245" cy="35242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3. FORBEREDE KONTAKTPUNKTER FOR EN BIL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878CF03-82B6-472A-82F1-C66EBD902CBE}"/>
              </a:ext>
            </a:extLst>
          </p:cNvPr>
          <p:cNvSpPr txBox="1"/>
          <p:nvPr/>
        </p:nvSpPr>
        <p:spPr>
          <a:xfrm>
            <a:off x="137993" y="1831190"/>
            <a:ext cx="9547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000" i="0" spc="40" baseline="0" dirty="0">
                <a:solidFill>
                  <a:schemeClr val="accent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KONTAKTPUNKT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2B37B36-01ED-402B-ABB1-BE1D16598920}"/>
              </a:ext>
            </a:extLst>
          </p:cNvPr>
          <p:cNvSpPr txBox="1"/>
          <p:nvPr/>
        </p:nvSpPr>
        <p:spPr>
          <a:xfrm>
            <a:off x="83971" y="2748828"/>
            <a:ext cx="1062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accent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ØNSKET</a:t>
            </a:r>
            <a:br>
              <a:rPr lang="da-DK" sz="1000" i="0" spc="40" baseline="0" dirty="0">
                <a:solidFill>
                  <a:schemeClr val="accent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000" i="0" spc="40" baseline="0" dirty="0">
                <a:solidFill>
                  <a:schemeClr val="accent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KUNDEOPLEVELSE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275EDA2E-D478-4A03-8D3B-A84B4F13677B}"/>
              </a:ext>
            </a:extLst>
          </p:cNvPr>
          <p:cNvSpPr txBox="1"/>
          <p:nvPr/>
        </p:nvSpPr>
        <p:spPr>
          <a:xfrm>
            <a:off x="299093" y="4111833"/>
            <a:ext cx="632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>
                    <a:lumMod val="75000"/>
                    <a:lumOff val="25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KONKRET</a:t>
            </a:r>
            <a:br>
              <a:rPr lang="da-DK" sz="1000" i="0" spc="40" baseline="0" dirty="0">
                <a:solidFill>
                  <a:schemeClr val="tx2">
                    <a:lumMod val="75000"/>
                    <a:lumOff val="25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</a:br>
            <a:r>
              <a:rPr lang="da-DK" sz="1000" i="0" spc="40" baseline="0" dirty="0">
                <a:solidFill>
                  <a:schemeClr val="tx2">
                    <a:lumMod val="75000"/>
                    <a:lumOff val="25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ACTION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4948FC1-D74F-4355-87C6-A559A294A521}"/>
              </a:ext>
            </a:extLst>
          </p:cNvPr>
          <p:cNvSpPr/>
          <p:nvPr/>
        </p:nvSpPr>
        <p:spPr>
          <a:xfrm>
            <a:off x="1242871" y="1772307"/>
            <a:ext cx="1198486" cy="363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986FB986-BDC2-494A-A0CF-A54C2C34F58E}"/>
              </a:ext>
            </a:extLst>
          </p:cNvPr>
          <p:cNvSpPr/>
          <p:nvPr/>
        </p:nvSpPr>
        <p:spPr>
          <a:xfrm>
            <a:off x="2790449" y="1772306"/>
            <a:ext cx="1198486" cy="363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2B3B63C-3B0C-4F66-9E29-90BB512FF93A}"/>
              </a:ext>
            </a:extLst>
          </p:cNvPr>
          <p:cNvSpPr/>
          <p:nvPr/>
        </p:nvSpPr>
        <p:spPr>
          <a:xfrm>
            <a:off x="4338027" y="1772305"/>
            <a:ext cx="1198486" cy="363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1B342604-9278-4CDA-9F9D-E0AE7654240E}"/>
              </a:ext>
            </a:extLst>
          </p:cNvPr>
          <p:cNvSpPr/>
          <p:nvPr/>
        </p:nvSpPr>
        <p:spPr>
          <a:xfrm>
            <a:off x="5885605" y="1772305"/>
            <a:ext cx="1198486" cy="363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5F367FE7-642B-4885-9BF9-672D27189E90}"/>
              </a:ext>
            </a:extLst>
          </p:cNvPr>
          <p:cNvSpPr/>
          <p:nvPr/>
        </p:nvSpPr>
        <p:spPr>
          <a:xfrm>
            <a:off x="7433183" y="1772341"/>
            <a:ext cx="1198486" cy="363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71351B1-D793-4B1A-97CF-D5986AAF65AE}"/>
              </a:ext>
            </a:extLst>
          </p:cNvPr>
          <p:cNvSpPr/>
          <p:nvPr/>
        </p:nvSpPr>
        <p:spPr>
          <a:xfrm>
            <a:off x="8980761" y="1772304"/>
            <a:ext cx="1198486" cy="363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03EFBFE-B66B-4AFC-A3D6-D91523196C7F}"/>
              </a:ext>
            </a:extLst>
          </p:cNvPr>
          <p:cNvSpPr/>
          <p:nvPr/>
        </p:nvSpPr>
        <p:spPr>
          <a:xfrm>
            <a:off x="10528339" y="1772304"/>
            <a:ext cx="1198486" cy="3639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0" name="Rektangel: afrundede hjørner 19">
            <a:extLst>
              <a:ext uri="{FF2B5EF4-FFF2-40B4-BE49-F238E27FC236}">
                <a16:creationId xmlns:a16="http://schemas.microsoft.com/office/drawing/2014/main" id="{F88B2FB0-718E-4B18-B518-CF05596847D9}"/>
              </a:ext>
            </a:extLst>
          </p:cNvPr>
          <p:cNvSpPr/>
          <p:nvPr/>
        </p:nvSpPr>
        <p:spPr>
          <a:xfrm>
            <a:off x="1242871" y="2398467"/>
            <a:ext cx="1198486" cy="1100831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: afrundede hjørner 20">
            <a:extLst>
              <a:ext uri="{FF2B5EF4-FFF2-40B4-BE49-F238E27FC236}">
                <a16:creationId xmlns:a16="http://schemas.microsoft.com/office/drawing/2014/main" id="{84601BF8-CDAC-4EAE-818E-C932DC3810F4}"/>
              </a:ext>
            </a:extLst>
          </p:cNvPr>
          <p:cNvSpPr/>
          <p:nvPr/>
        </p:nvSpPr>
        <p:spPr>
          <a:xfrm>
            <a:off x="1242871" y="3761473"/>
            <a:ext cx="1198486" cy="1100831"/>
          </a:xfrm>
          <a:prstGeom prst="roundRect">
            <a:avLst>
              <a:gd name="adj" fmla="val 6183"/>
            </a:avLst>
          </a:prstGeom>
          <a:solidFill>
            <a:schemeClr val="accent1">
              <a:lumMod val="75000"/>
              <a:lumOff val="2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: afrundede hjørner 21">
            <a:extLst>
              <a:ext uri="{FF2B5EF4-FFF2-40B4-BE49-F238E27FC236}">
                <a16:creationId xmlns:a16="http://schemas.microsoft.com/office/drawing/2014/main" id="{FDFD6E92-6850-47E7-A1BF-DB51E3B565D4}"/>
              </a:ext>
            </a:extLst>
          </p:cNvPr>
          <p:cNvSpPr/>
          <p:nvPr/>
        </p:nvSpPr>
        <p:spPr>
          <a:xfrm>
            <a:off x="2790449" y="2398466"/>
            <a:ext cx="1198486" cy="1100831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: afrundede hjørner 22">
            <a:extLst>
              <a:ext uri="{FF2B5EF4-FFF2-40B4-BE49-F238E27FC236}">
                <a16:creationId xmlns:a16="http://schemas.microsoft.com/office/drawing/2014/main" id="{4E3ED864-E87A-4644-B753-67943A27B527}"/>
              </a:ext>
            </a:extLst>
          </p:cNvPr>
          <p:cNvSpPr/>
          <p:nvPr/>
        </p:nvSpPr>
        <p:spPr>
          <a:xfrm>
            <a:off x="4338027" y="2398465"/>
            <a:ext cx="1198486" cy="1100831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: afrundede hjørner 23">
            <a:extLst>
              <a:ext uri="{FF2B5EF4-FFF2-40B4-BE49-F238E27FC236}">
                <a16:creationId xmlns:a16="http://schemas.microsoft.com/office/drawing/2014/main" id="{166CC06C-EC19-453C-B4DA-71E7BEC15B94}"/>
              </a:ext>
            </a:extLst>
          </p:cNvPr>
          <p:cNvSpPr/>
          <p:nvPr/>
        </p:nvSpPr>
        <p:spPr>
          <a:xfrm>
            <a:off x="5885605" y="2398464"/>
            <a:ext cx="1198486" cy="1100831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: afrundede hjørner 24">
            <a:extLst>
              <a:ext uri="{FF2B5EF4-FFF2-40B4-BE49-F238E27FC236}">
                <a16:creationId xmlns:a16="http://schemas.microsoft.com/office/drawing/2014/main" id="{01997A23-7BB4-4C53-95D0-422A8720E478}"/>
              </a:ext>
            </a:extLst>
          </p:cNvPr>
          <p:cNvSpPr/>
          <p:nvPr/>
        </p:nvSpPr>
        <p:spPr>
          <a:xfrm>
            <a:off x="7433183" y="2398463"/>
            <a:ext cx="1198486" cy="1100831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: afrundede hjørner 25">
            <a:extLst>
              <a:ext uri="{FF2B5EF4-FFF2-40B4-BE49-F238E27FC236}">
                <a16:creationId xmlns:a16="http://schemas.microsoft.com/office/drawing/2014/main" id="{7F296C53-4A82-4D61-B234-2A9836D917D9}"/>
              </a:ext>
            </a:extLst>
          </p:cNvPr>
          <p:cNvSpPr/>
          <p:nvPr/>
        </p:nvSpPr>
        <p:spPr>
          <a:xfrm>
            <a:off x="8980761" y="2398462"/>
            <a:ext cx="1198486" cy="1100831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: afrundede hjørner 26">
            <a:extLst>
              <a:ext uri="{FF2B5EF4-FFF2-40B4-BE49-F238E27FC236}">
                <a16:creationId xmlns:a16="http://schemas.microsoft.com/office/drawing/2014/main" id="{9DB48021-96AA-4A97-8812-350EE32FE505}"/>
              </a:ext>
            </a:extLst>
          </p:cNvPr>
          <p:cNvSpPr/>
          <p:nvPr/>
        </p:nvSpPr>
        <p:spPr>
          <a:xfrm>
            <a:off x="10528339" y="2398462"/>
            <a:ext cx="1198486" cy="1100831"/>
          </a:xfrm>
          <a:prstGeom prst="roundRect">
            <a:avLst>
              <a:gd name="adj" fmla="val 6183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ektangel: afrundede hjørner 27">
            <a:extLst>
              <a:ext uri="{FF2B5EF4-FFF2-40B4-BE49-F238E27FC236}">
                <a16:creationId xmlns:a16="http://schemas.microsoft.com/office/drawing/2014/main" id="{C699FC4B-AD53-4F2B-B94E-FA4E178B7BE8}"/>
              </a:ext>
            </a:extLst>
          </p:cNvPr>
          <p:cNvSpPr/>
          <p:nvPr/>
        </p:nvSpPr>
        <p:spPr>
          <a:xfrm>
            <a:off x="2790449" y="3761473"/>
            <a:ext cx="1198486" cy="1100831"/>
          </a:xfrm>
          <a:prstGeom prst="roundRect">
            <a:avLst>
              <a:gd name="adj" fmla="val 6183"/>
            </a:avLst>
          </a:prstGeom>
          <a:solidFill>
            <a:schemeClr val="accent1">
              <a:lumMod val="75000"/>
              <a:lumOff val="2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Rektangel: afrundede hjørner 28">
            <a:extLst>
              <a:ext uri="{FF2B5EF4-FFF2-40B4-BE49-F238E27FC236}">
                <a16:creationId xmlns:a16="http://schemas.microsoft.com/office/drawing/2014/main" id="{285ECB9B-28A0-4569-BD28-597609582506}"/>
              </a:ext>
            </a:extLst>
          </p:cNvPr>
          <p:cNvSpPr/>
          <p:nvPr/>
        </p:nvSpPr>
        <p:spPr>
          <a:xfrm>
            <a:off x="4338027" y="3761471"/>
            <a:ext cx="1198486" cy="1100831"/>
          </a:xfrm>
          <a:prstGeom prst="roundRect">
            <a:avLst>
              <a:gd name="adj" fmla="val 6183"/>
            </a:avLst>
          </a:prstGeom>
          <a:solidFill>
            <a:schemeClr val="accent1">
              <a:lumMod val="75000"/>
              <a:lumOff val="2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ktangel: afrundede hjørner 29">
            <a:extLst>
              <a:ext uri="{FF2B5EF4-FFF2-40B4-BE49-F238E27FC236}">
                <a16:creationId xmlns:a16="http://schemas.microsoft.com/office/drawing/2014/main" id="{F88079F6-0DF8-4A23-A75E-A87DCAB59954}"/>
              </a:ext>
            </a:extLst>
          </p:cNvPr>
          <p:cNvSpPr/>
          <p:nvPr/>
        </p:nvSpPr>
        <p:spPr>
          <a:xfrm>
            <a:off x="5885605" y="3761469"/>
            <a:ext cx="1198486" cy="1100831"/>
          </a:xfrm>
          <a:prstGeom prst="roundRect">
            <a:avLst>
              <a:gd name="adj" fmla="val 6183"/>
            </a:avLst>
          </a:prstGeom>
          <a:solidFill>
            <a:schemeClr val="accent1">
              <a:lumMod val="75000"/>
              <a:lumOff val="2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Rektangel: afrundede hjørner 30">
            <a:extLst>
              <a:ext uri="{FF2B5EF4-FFF2-40B4-BE49-F238E27FC236}">
                <a16:creationId xmlns:a16="http://schemas.microsoft.com/office/drawing/2014/main" id="{85C7B4DB-B7C2-4147-B2E8-0463CFFE1980}"/>
              </a:ext>
            </a:extLst>
          </p:cNvPr>
          <p:cNvSpPr/>
          <p:nvPr/>
        </p:nvSpPr>
        <p:spPr>
          <a:xfrm>
            <a:off x="7433183" y="3758767"/>
            <a:ext cx="1198486" cy="1100831"/>
          </a:xfrm>
          <a:prstGeom prst="roundRect">
            <a:avLst>
              <a:gd name="adj" fmla="val 6183"/>
            </a:avLst>
          </a:prstGeom>
          <a:solidFill>
            <a:schemeClr val="accent1">
              <a:lumMod val="75000"/>
              <a:lumOff val="2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: afrundede hjørner 31">
            <a:extLst>
              <a:ext uri="{FF2B5EF4-FFF2-40B4-BE49-F238E27FC236}">
                <a16:creationId xmlns:a16="http://schemas.microsoft.com/office/drawing/2014/main" id="{E022C800-E524-42A7-9251-32788719B26A}"/>
              </a:ext>
            </a:extLst>
          </p:cNvPr>
          <p:cNvSpPr/>
          <p:nvPr/>
        </p:nvSpPr>
        <p:spPr>
          <a:xfrm>
            <a:off x="8980761" y="3758766"/>
            <a:ext cx="1198486" cy="1100831"/>
          </a:xfrm>
          <a:prstGeom prst="roundRect">
            <a:avLst>
              <a:gd name="adj" fmla="val 6183"/>
            </a:avLst>
          </a:prstGeom>
          <a:solidFill>
            <a:schemeClr val="accent1">
              <a:lumMod val="75000"/>
              <a:lumOff val="2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ktangel: afrundede hjørner 32">
            <a:extLst>
              <a:ext uri="{FF2B5EF4-FFF2-40B4-BE49-F238E27FC236}">
                <a16:creationId xmlns:a16="http://schemas.microsoft.com/office/drawing/2014/main" id="{92D5CA89-210B-42A8-A40E-BDFC8BB0269C}"/>
              </a:ext>
            </a:extLst>
          </p:cNvPr>
          <p:cNvSpPr/>
          <p:nvPr/>
        </p:nvSpPr>
        <p:spPr>
          <a:xfrm>
            <a:off x="10528339" y="3758765"/>
            <a:ext cx="1198486" cy="1100831"/>
          </a:xfrm>
          <a:prstGeom prst="roundRect">
            <a:avLst>
              <a:gd name="adj" fmla="val 6183"/>
            </a:avLst>
          </a:prstGeom>
          <a:solidFill>
            <a:schemeClr val="accent1">
              <a:lumMod val="75000"/>
              <a:lumOff val="25000"/>
            </a:schemeClr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Pil: højre 35">
            <a:extLst>
              <a:ext uri="{FF2B5EF4-FFF2-40B4-BE49-F238E27FC236}">
                <a16:creationId xmlns:a16="http://schemas.microsoft.com/office/drawing/2014/main" id="{D2F93156-DE65-418F-9A02-8225E5DA275E}"/>
              </a:ext>
            </a:extLst>
          </p:cNvPr>
          <p:cNvSpPr/>
          <p:nvPr/>
        </p:nvSpPr>
        <p:spPr>
          <a:xfrm>
            <a:off x="2536005" y="1847764"/>
            <a:ext cx="159796" cy="2130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Pil: højre 36">
            <a:extLst>
              <a:ext uri="{FF2B5EF4-FFF2-40B4-BE49-F238E27FC236}">
                <a16:creationId xmlns:a16="http://schemas.microsoft.com/office/drawing/2014/main" id="{B3E95714-93F8-4A77-8FBB-BEBA68917110}"/>
              </a:ext>
            </a:extLst>
          </p:cNvPr>
          <p:cNvSpPr/>
          <p:nvPr/>
        </p:nvSpPr>
        <p:spPr>
          <a:xfrm>
            <a:off x="4083583" y="1847764"/>
            <a:ext cx="159796" cy="2130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Pil: højre 37">
            <a:extLst>
              <a:ext uri="{FF2B5EF4-FFF2-40B4-BE49-F238E27FC236}">
                <a16:creationId xmlns:a16="http://schemas.microsoft.com/office/drawing/2014/main" id="{AED42678-8D81-4509-AC41-89CF5D1437E1}"/>
              </a:ext>
            </a:extLst>
          </p:cNvPr>
          <p:cNvSpPr/>
          <p:nvPr/>
        </p:nvSpPr>
        <p:spPr>
          <a:xfrm>
            <a:off x="5631807" y="1853412"/>
            <a:ext cx="159796" cy="2130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Pil: højre 38">
            <a:extLst>
              <a:ext uri="{FF2B5EF4-FFF2-40B4-BE49-F238E27FC236}">
                <a16:creationId xmlns:a16="http://schemas.microsoft.com/office/drawing/2014/main" id="{E4731A80-CC0F-4061-AB07-555446292568}"/>
              </a:ext>
            </a:extLst>
          </p:cNvPr>
          <p:cNvSpPr/>
          <p:nvPr/>
        </p:nvSpPr>
        <p:spPr>
          <a:xfrm>
            <a:off x="7178739" y="1847764"/>
            <a:ext cx="159796" cy="2130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Pil: højre 39">
            <a:extLst>
              <a:ext uri="{FF2B5EF4-FFF2-40B4-BE49-F238E27FC236}">
                <a16:creationId xmlns:a16="http://schemas.microsoft.com/office/drawing/2014/main" id="{A405ABE2-DBAF-483C-8887-F1D4C56AA6D6}"/>
              </a:ext>
            </a:extLst>
          </p:cNvPr>
          <p:cNvSpPr/>
          <p:nvPr/>
        </p:nvSpPr>
        <p:spPr>
          <a:xfrm>
            <a:off x="8726317" y="1845723"/>
            <a:ext cx="159796" cy="2130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Pil: højre 40">
            <a:extLst>
              <a:ext uri="{FF2B5EF4-FFF2-40B4-BE49-F238E27FC236}">
                <a16:creationId xmlns:a16="http://schemas.microsoft.com/office/drawing/2014/main" id="{D4AFABC4-BA34-44AE-A8B9-F3BD0D2A60F8}"/>
              </a:ext>
            </a:extLst>
          </p:cNvPr>
          <p:cNvSpPr/>
          <p:nvPr/>
        </p:nvSpPr>
        <p:spPr>
          <a:xfrm>
            <a:off x="10276110" y="1842494"/>
            <a:ext cx="159796" cy="2130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623C769A-8C13-4976-A19F-7635A40D33FD}"/>
              </a:ext>
            </a:extLst>
          </p:cNvPr>
          <p:cNvSpPr txBox="1"/>
          <p:nvPr/>
        </p:nvSpPr>
        <p:spPr>
          <a:xfrm>
            <a:off x="1297574" y="1836833"/>
            <a:ext cx="10890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BESØG I BUTIKKEN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06F09AE6-E7C6-4682-907A-23894A9421F0}"/>
              </a:ext>
            </a:extLst>
          </p:cNvPr>
          <p:cNvSpPr txBox="1"/>
          <p:nvPr/>
        </p:nvSpPr>
        <p:spPr>
          <a:xfrm>
            <a:off x="2946944" y="1836832"/>
            <a:ext cx="8854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PRØVEKØRING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D6FA6DC0-1C37-40DA-BA9C-E8D3EFDFDF8E}"/>
              </a:ext>
            </a:extLst>
          </p:cNvPr>
          <p:cNvSpPr txBox="1"/>
          <p:nvPr/>
        </p:nvSpPr>
        <p:spPr>
          <a:xfrm>
            <a:off x="4570843" y="1763426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TILBUD PÅ</a:t>
            </a:r>
          </a:p>
          <a:p>
            <a:pPr algn="ctr"/>
            <a:r>
              <a:rPr lang="da-DK" sz="1000" spc="4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GAMMEL BIL</a:t>
            </a:r>
            <a:endParaRPr lang="da-DK" sz="1000" i="0" spc="40" baseline="0" dirty="0">
              <a:solidFill>
                <a:schemeClr val="bg1"/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F3E88AE6-18F0-42BD-A5C8-CC3CEA8B4084}"/>
              </a:ext>
            </a:extLst>
          </p:cNvPr>
          <p:cNvSpPr txBox="1"/>
          <p:nvPr/>
        </p:nvSpPr>
        <p:spPr>
          <a:xfrm>
            <a:off x="6144926" y="1763426"/>
            <a:ext cx="68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TILBUD PÅ</a:t>
            </a:r>
          </a:p>
          <a:p>
            <a:pPr algn="ctr"/>
            <a:r>
              <a:rPr lang="da-DK" sz="1000" spc="4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NY BIL</a:t>
            </a:r>
            <a:endParaRPr lang="da-DK" sz="1000" i="0" spc="40" baseline="0" dirty="0">
              <a:solidFill>
                <a:schemeClr val="bg1"/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C7B1BBE1-5CE0-4340-AE5E-97BD37603BC7}"/>
              </a:ext>
            </a:extLst>
          </p:cNvPr>
          <p:cNvSpPr txBox="1"/>
          <p:nvPr/>
        </p:nvSpPr>
        <p:spPr>
          <a:xfrm>
            <a:off x="7661330" y="1825915"/>
            <a:ext cx="7421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VENTEFASE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00A212F6-7A64-4AD0-AA02-67E4441F1E40}"/>
              </a:ext>
            </a:extLst>
          </p:cNvPr>
          <p:cNvSpPr txBox="1"/>
          <p:nvPr/>
        </p:nvSpPr>
        <p:spPr>
          <a:xfrm>
            <a:off x="9123469" y="1834811"/>
            <a:ext cx="9130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OVERLEVERING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1036494-293B-4B82-8B85-919E8DFD1322}"/>
              </a:ext>
            </a:extLst>
          </p:cNvPr>
          <p:cNvSpPr txBox="1"/>
          <p:nvPr/>
        </p:nvSpPr>
        <p:spPr>
          <a:xfrm>
            <a:off x="10724266" y="1842494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bg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OPFØLGNING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D80FD659-9744-44B1-AC3B-E064296FB55E}"/>
              </a:ext>
            </a:extLst>
          </p:cNvPr>
          <p:cNvSpPr txBox="1"/>
          <p:nvPr/>
        </p:nvSpPr>
        <p:spPr>
          <a:xfrm>
            <a:off x="1231695" y="2748822"/>
            <a:ext cx="118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”Her følte jeg mig </a:t>
            </a:r>
          </a:p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virkelig velkommen”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BE5C53C6-610B-4A9F-B115-7A68905C9356}"/>
              </a:ext>
            </a:extLst>
          </p:cNvPr>
          <p:cNvSpPr txBox="1"/>
          <p:nvPr/>
        </p:nvSpPr>
        <p:spPr>
          <a:xfrm>
            <a:off x="2839227" y="2748822"/>
            <a:ext cx="1100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”Prøvekørslen var</a:t>
            </a:r>
            <a:r>
              <a:rPr lang="da-DK" sz="10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 </a:t>
            </a:r>
          </a:p>
          <a:p>
            <a:pPr algn="ctr"/>
            <a:r>
              <a:rPr lang="da-DK" sz="1000" spc="4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godt planlagt”</a:t>
            </a:r>
            <a:endParaRPr lang="da-DK" sz="1000" i="0" spc="40" baseline="0" dirty="0">
              <a:solidFill>
                <a:schemeClr val="tx2"/>
              </a:solidFill>
              <a:latin typeface="Barlow Condensed Medium" panose="000006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C14935E7-3A53-41C4-9F99-A1C6ECE56B4B}"/>
              </a:ext>
            </a:extLst>
          </p:cNvPr>
          <p:cNvSpPr txBox="1"/>
          <p:nvPr/>
        </p:nvSpPr>
        <p:spPr>
          <a:xfrm>
            <a:off x="4289261" y="2671878"/>
            <a:ext cx="13256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”Jeg fik en </a:t>
            </a:r>
          </a:p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konkurrencedygtig </a:t>
            </a:r>
          </a:p>
          <a:p>
            <a:pPr algn="ctr"/>
            <a:r>
              <a:rPr lang="da-DK" sz="1000" i="0" spc="40" baseline="0" dirty="0">
                <a:solidFill>
                  <a:schemeClr val="tx2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pris på min gamle bil”  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C5D10A85-ADF8-4CF2-9DDE-21A80E419A3D}"/>
              </a:ext>
            </a:extLst>
          </p:cNvPr>
          <p:cNvSpPr txBox="1"/>
          <p:nvPr/>
        </p:nvSpPr>
        <p:spPr>
          <a:xfrm>
            <a:off x="5836839" y="2671878"/>
            <a:ext cx="13276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None/>
            </a:pPr>
            <a:r>
              <a:rPr lang="da-DK" sz="10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”Her fik jeg et rigtigt </a:t>
            </a:r>
          </a:p>
          <a:p>
            <a:pPr lvl="0" algn="ctr">
              <a:buNone/>
            </a:pPr>
            <a:r>
              <a:rPr lang="da-DK" sz="10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godt tilbud på den nye bil </a:t>
            </a:r>
          </a:p>
          <a:p>
            <a:pPr lvl="0" algn="ctr">
              <a:buNone/>
            </a:pPr>
            <a:r>
              <a:rPr lang="da-DK" sz="10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inkl. ekstraudstyr”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B127516D-926E-4F4C-B895-1D73D351294F}"/>
              </a:ext>
            </a:extLst>
          </p:cNvPr>
          <p:cNvSpPr txBox="1"/>
          <p:nvPr/>
        </p:nvSpPr>
        <p:spPr>
          <a:xfrm>
            <a:off x="7515296" y="2748822"/>
            <a:ext cx="1034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buNone/>
            </a:pPr>
            <a:r>
              <a:rPr lang="da-DK" sz="10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”Jeg blev holdt </a:t>
            </a:r>
          </a:p>
          <a:p>
            <a:pPr lvl="0" algn="ctr">
              <a:buNone/>
            </a:pPr>
            <a:r>
              <a:rPr lang="da-DK" sz="10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løbende opdateret”</a:t>
            </a:r>
          </a:p>
        </p:txBody>
      </p:sp>
      <p:sp>
        <p:nvSpPr>
          <p:cNvPr id="54" name="Tekstfelt 53">
            <a:extLst>
              <a:ext uri="{FF2B5EF4-FFF2-40B4-BE49-F238E27FC236}">
                <a16:creationId xmlns:a16="http://schemas.microsoft.com/office/drawing/2014/main" id="{C143F5B2-6A28-4FA2-B2CD-E612A0C24F73}"/>
              </a:ext>
            </a:extLst>
          </p:cNvPr>
          <p:cNvSpPr txBox="1"/>
          <p:nvPr/>
        </p:nvSpPr>
        <p:spPr>
          <a:xfrm>
            <a:off x="8956378" y="2748822"/>
            <a:ext cx="12472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da-DK" sz="10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”Jeg følte, at de satte </a:t>
            </a:r>
          </a:p>
          <a:p>
            <a:pPr lvl="0" algn="ctr">
              <a:buNone/>
            </a:pPr>
            <a:r>
              <a:rPr lang="da-DK" sz="10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pris på mig”</a:t>
            </a:r>
          </a:p>
        </p:txBody>
      </p:sp>
      <p:sp>
        <p:nvSpPr>
          <p:cNvPr id="55" name="Tekstfelt 54">
            <a:extLst>
              <a:ext uri="{FF2B5EF4-FFF2-40B4-BE49-F238E27FC236}">
                <a16:creationId xmlns:a16="http://schemas.microsoft.com/office/drawing/2014/main" id="{56E7AE87-EB1B-4896-8DA0-1915956C33F3}"/>
              </a:ext>
            </a:extLst>
          </p:cNvPr>
          <p:cNvSpPr txBox="1"/>
          <p:nvPr/>
        </p:nvSpPr>
        <p:spPr>
          <a:xfrm>
            <a:off x="10329700" y="2748822"/>
            <a:ext cx="15957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da-DK" sz="10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”Jeg føler, at de stadig </a:t>
            </a:r>
          </a:p>
          <a:p>
            <a:pPr lvl="0" algn="ctr">
              <a:buNone/>
            </a:pPr>
            <a:r>
              <a:rPr lang="da-DK" sz="10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er interesseret i mig”</a:t>
            </a:r>
          </a:p>
        </p:txBody>
      </p:sp>
      <p:sp>
        <p:nvSpPr>
          <p:cNvPr id="56" name="Tekstfelt 55">
            <a:extLst>
              <a:ext uri="{FF2B5EF4-FFF2-40B4-BE49-F238E27FC236}">
                <a16:creationId xmlns:a16="http://schemas.microsoft.com/office/drawing/2014/main" id="{33A37844-65E5-4A3C-A8F3-412D3A1D7257}"/>
              </a:ext>
            </a:extLst>
          </p:cNvPr>
          <p:cNvSpPr txBox="1"/>
          <p:nvPr/>
        </p:nvSpPr>
        <p:spPr>
          <a:xfrm>
            <a:off x="880035" y="4111827"/>
            <a:ext cx="192415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Få øjenkontakt 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indenfor 2 sekunder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da-DK" sz="1000" kern="12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</p:txBody>
      </p:sp>
      <p:sp>
        <p:nvSpPr>
          <p:cNvPr id="57" name="Tekstfelt 56">
            <a:extLst>
              <a:ext uri="{FF2B5EF4-FFF2-40B4-BE49-F238E27FC236}">
                <a16:creationId xmlns:a16="http://schemas.microsoft.com/office/drawing/2014/main" id="{7F9368BF-0346-4EAE-888F-624C14C04E8B}"/>
              </a:ext>
            </a:extLst>
          </p:cNvPr>
          <p:cNvSpPr txBox="1"/>
          <p:nvPr/>
        </p:nvSpPr>
        <p:spPr>
          <a:xfrm>
            <a:off x="2423056" y="4034884"/>
            <a:ext cx="1924158" cy="715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Giv tilbud om 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prøvekørsel 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indenfor 10 min.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da-DK" sz="1000" kern="12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</p:txBody>
      </p:sp>
      <p:sp>
        <p:nvSpPr>
          <p:cNvPr id="58" name="Tekstfelt 57">
            <a:extLst>
              <a:ext uri="{FF2B5EF4-FFF2-40B4-BE49-F238E27FC236}">
                <a16:creationId xmlns:a16="http://schemas.microsoft.com/office/drawing/2014/main" id="{261F5375-B74C-45F5-9342-DD38CDD107D6}"/>
              </a:ext>
            </a:extLst>
          </p:cNvPr>
          <p:cNvSpPr txBox="1"/>
          <p:nvPr/>
        </p:nvSpPr>
        <p:spPr>
          <a:xfrm>
            <a:off x="3966237" y="4111827"/>
            <a:ext cx="19693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Giv tilbud 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indenfor 30 min.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da-DK" sz="1000" kern="12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</p:txBody>
      </p:sp>
      <p:sp>
        <p:nvSpPr>
          <p:cNvPr id="59" name="Tekstfelt 58">
            <a:extLst>
              <a:ext uri="{FF2B5EF4-FFF2-40B4-BE49-F238E27FC236}">
                <a16:creationId xmlns:a16="http://schemas.microsoft.com/office/drawing/2014/main" id="{9F002408-27D4-4675-B69C-911E130032C3}"/>
              </a:ext>
            </a:extLst>
          </p:cNvPr>
          <p:cNvSpPr txBox="1"/>
          <p:nvPr/>
        </p:nvSpPr>
        <p:spPr>
          <a:xfrm>
            <a:off x="5504272" y="4111827"/>
            <a:ext cx="19693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Skriftligt tilbud 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senest samme dag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da-DK" sz="1000" kern="12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</p:txBody>
      </p:sp>
      <p:sp>
        <p:nvSpPr>
          <p:cNvPr id="60" name="Tekstfelt 59">
            <a:extLst>
              <a:ext uri="{FF2B5EF4-FFF2-40B4-BE49-F238E27FC236}">
                <a16:creationId xmlns:a16="http://schemas.microsoft.com/office/drawing/2014/main" id="{5C1A844C-F420-438E-BD16-36B440D73810}"/>
              </a:ext>
            </a:extLst>
          </p:cNvPr>
          <p:cNvSpPr txBox="1"/>
          <p:nvPr/>
        </p:nvSpPr>
        <p:spPr>
          <a:xfrm>
            <a:off x="6920194" y="4111790"/>
            <a:ext cx="222446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Mens du venter 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program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da-DK" sz="1000" kern="12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</p:txBody>
      </p:sp>
      <p:sp>
        <p:nvSpPr>
          <p:cNvPr id="62" name="Tekstfelt 61">
            <a:extLst>
              <a:ext uri="{FF2B5EF4-FFF2-40B4-BE49-F238E27FC236}">
                <a16:creationId xmlns:a16="http://schemas.microsoft.com/office/drawing/2014/main" id="{E8814637-25F4-4555-9576-124410CBC346}"/>
              </a:ext>
            </a:extLst>
          </p:cNvPr>
          <p:cNvSpPr txBox="1"/>
          <p:nvPr/>
        </p:nvSpPr>
        <p:spPr>
          <a:xfrm>
            <a:off x="8790933" y="4106520"/>
            <a:ext cx="15781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Unik 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udleveringsproces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da-DK" sz="1000" kern="12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</p:txBody>
      </p:sp>
      <p:sp>
        <p:nvSpPr>
          <p:cNvPr id="64" name="Tekstfelt 63">
            <a:extLst>
              <a:ext uri="{FF2B5EF4-FFF2-40B4-BE49-F238E27FC236}">
                <a16:creationId xmlns:a16="http://schemas.microsoft.com/office/drawing/2014/main" id="{79E76B52-DB54-4AE9-AD85-A872DE0B529C}"/>
              </a:ext>
            </a:extLst>
          </p:cNvPr>
          <p:cNvSpPr txBox="1"/>
          <p:nvPr/>
        </p:nvSpPr>
        <p:spPr>
          <a:xfrm>
            <a:off x="10435906" y="4187311"/>
            <a:ext cx="1401249" cy="392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da-DK" sz="1000" kern="12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Ny opfølgningsproces</a:t>
            </a:r>
          </a:p>
          <a:p>
            <a:pPr marL="0" lvl="1" algn="ctr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da-DK" sz="1000" kern="12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73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8B88517B-B265-4BB0-90AE-1981F059D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171B77A-2E98-4714-AD80-EF746638183F}"/>
              </a:ext>
            </a:extLst>
          </p:cNvPr>
          <p:cNvSpPr/>
          <p:nvPr/>
        </p:nvSpPr>
        <p:spPr>
          <a:xfrm>
            <a:off x="3115982" y="-1"/>
            <a:ext cx="5960035" cy="5435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080E03C5-C3E6-4AA0-B18C-E939A7CD7576}"/>
              </a:ext>
            </a:extLst>
          </p:cNvPr>
          <p:cNvSpPr txBox="1">
            <a:spLocks/>
          </p:cNvSpPr>
          <p:nvPr/>
        </p:nvSpPr>
        <p:spPr>
          <a:xfrm>
            <a:off x="2730876" y="95586"/>
            <a:ext cx="6730245" cy="35242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4. FRAGMENTERET VS TEAMORIENTERING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BA20119-36E2-424F-954A-0A6BF2A1C0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8312117"/>
              </p:ext>
            </p:extLst>
          </p:nvPr>
        </p:nvGraphicFramePr>
        <p:xfrm>
          <a:off x="872455" y="2347850"/>
          <a:ext cx="5067882" cy="3333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4A6A24C-0BD6-43AC-9867-C4E106C366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9732058"/>
              </p:ext>
            </p:extLst>
          </p:nvPr>
        </p:nvGraphicFramePr>
        <p:xfrm>
          <a:off x="6234418" y="2171271"/>
          <a:ext cx="5067882" cy="3333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D99F4FAD-6F73-4FC7-85B7-4B5193C59A22}"/>
              </a:ext>
            </a:extLst>
          </p:cNvPr>
          <p:cNvSpPr txBox="1"/>
          <p:nvPr/>
        </p:nvSpPr>
        <p:spPr>
          <a:xfrm>
            <a:off x="1717498" y="1339628"/>
            <a:ext cx="3369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i="0" spc="40" baseline="0" dirty="0">
                <a:solidFill>
                  <a:schemeClr val="accent1"/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DEN KLASSISKE FRAGMENTEREDE ORGANISATION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72F8570-A57D-42D2-93CA-768E980F4AC5}"/>
              </a:ext>
            </a:extLst>
          </p:cNvPr>
          <p:cNvSpPr txBox="1"/>
          <p:nvPr/>
        </p:nvSpPr>
        <p:spPr>
          <a:xfrm>
            <a:off x="8019435" y="1339628"/>
            <a:ext cx="1497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i="0" spc="40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Barlow Condensed Medium" panose="00000606000000000000" pitchFamily="2" charset="0"/>
                <a:cs typeface="Arial Narrow" panose="020B0604020202020204" pitchFamily="34" charset="0"/>
              </a:rPr>
              <a:t>TEAMORGANISERING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05DA3750-2E98-49A5-A371-C759837197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67" y="3656723"/>
            <a:ext cx="744984" cy="744984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40EF3CBA-91E5-4441-B89B-33C70A42DA5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923" y="3640582"/>
            <a:ext cx="744984" cy="74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9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ITB - 1508">
      <a:dk1>
        <a:srgbClr val="212121"/>
      </a:dk1>
      <a:lt1>
        <a:srgbClr val="FFFFFF"/>
      </a:lt1>
      <a:dk2>
        <a:srgbClr val="004650"/>
      </a:dk2>
      <a:lt2>
        <a:srgbClr val="F0F0F0"/>
      </a:lt2>
      <a:accent1>
        <a:srgbClr val="004650"/>
      </a:accent1>
      <a:accent2>
        <a:srgbClr val="AEB78B"/>
      </a:accent2>
      <a:accent3>
        <a:srgbClr val="32192D"/>
      </a:accent3>
      <a:accent4>
        <a:srgbClr val="DDA6AC"/>
      </a:accent4>
      <a:accent5>
        <a:srgbClr val="E15A5A"/>
      </a:accent5>
      <a:accent6>
        <a:srgbClr val="FFEF42"/>
      </a:accent6>
      <a:hlink>
        <a:srgbClr val="0070C0"/>
      </a:hlink>
      <a:folHlink>
        <a:srgbClr val="8FB3C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4525645C44AD45AAB3AA9106B32F60" ma:contentTypeVersion="13" ma:contentTypeDescription="Opret et nyt dokument." ma:contentTypeScope="" ma:versionID="2572f6dc01bb2b03b199c58ae5326712">
  <xsd:schema xmlns:xsd="http://www.w3.org/2001/XMLSchema" xmlns:xs="http://www.w3.org/2001/XMLSchema" xmlns:p="http://schemas.microsoft.com/office/2006/metadata/properties" xmlns:ns2="214493cc-c5f0-4f42-9d66-609965d104c6" xmlns:ns3="9ee8d028-5f69-422a-8af8-47b83aeb9781" targetNamespace="http://schemas.microsoft.com/office/2006/metadata/properties" ma:root="true" ma:fieldsID="24b3a1a999586327ea8eeddaf8d7f856" ns2:_="" ns3:_="">
    <xsd:import namespace="214493cc-c5f0-4f42-9d66-609965d104c6"/>
    <xsd:import namespace="9ee8d028-5f69-422a-8af8-47b83aeb97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493cc-c5f0-4f42-9d66-609965d10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8d028-5f69-422a-8af8-47b83aeb97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BE6052-C182-4ECB-B47F-16E4A350AB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A320BE-6DCD-40AF-BF44-D59DCEF840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4319012-3F67-4ECC-B7B1-3E6140D742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493cc-c5f0-4f42-9d66-609965d104c6"/>
    <ds:schemaRef ds:uri="9ee8d028-5f69-422a-8af8-47b83aeb9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359</Words>
  <Application>Microsoft Office PowerPoint</Application>
  <PresentationFormat>Widescreen</PresentationFormat>
  <Paragraphs>100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Arial</vt:lpstr>
      <vt:lpstr>Barlow Condensed Light</vt:lpstr>
      <vt:lpstr>Barlow Condensed Medium</vt:lpstr>
      <vt:lpstr>Calibri</vt:lpstr>
      <vt:lpstr>Calibri Light</vt:lpstr>
      <vt:lpstr>Office-tema</vt:lpstr>
      <vt:lpstr>1. VÆRDIUDVIKLING</vt:lpstr>
      <vt:lpstr>2. KONTAKTPUNKTER</vt:lpstr>
      <vt:lpstr>2.1 KONTAKTPUNKTER FOR EN BIL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VÆRDIUDVIKLING</dc:title>
  <dc:creator>Mikkel Quist Kümler</dc:creator>
  <cp:lastModifiedBy>Rune Fick Hansen</cp:lastModifiedBy>
  <cp:revision>2</cp:revision>
  <dcterms:created xsi:type="dcterms:W3CDTF">2021-10-20T11:33:40Z</dcterms:created>
  <dcterms:modified xsi:type="dcterms:W3CDTF">2021-12-22T14:12:48Z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0x010100A94525645C44AD45AAB3AA9106B32F60</vt:lpwstr>
  </property>
</Properties>
</file>