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ema til typografi 2 - Markering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ne Fick Hansen" userId="f85efc3c-c917-48ad-8c8b-a542af4692e7" providerId="ADAL" clId="{3B46742C-ED69-409D-B584-59977E3F8F51}"/>
    <pc:docChg chg="delSld">
      <pc:chgData name="Rune Fick Hansen" userId="f85efc3c-c917-48ad-8c8b-a542af4692e7" providerId="ADAL" clId="{3B46742C-ED69-409D-B584-59977E3F8F51}" dt="2021-12-20T15:10:15.323" v="1" actId="47"/>
      <pc:docMkLst>
        <pc:docMk/>
      </pc:docMkLst>
      <pc:sldChg chg="del">
        <pc:chgData name="Rune Fick Hansen" userId="f85efc3c-c917-48ad-8c8b-a542af4692e7" providerId="ADAL" clId="{3B46742C-ED69-409D-B584-59977E3F8F51}" dt="2021-12-20T15:10:13.999" v="0" actId="47"/>
        <pc:sldMkLst>
          <pc:docMk/>
          <pc:sldMk cId="746344192" sldId="256"/>
        </pc:sldMkLst>
      </pc:sldChg>
      <pc:sldChg chg="del">
        <pc:chgData name="Rune Fick Hansen" userId="f85efc3c-c917-48ad-8c8b-a542af4692e7" providerId="ADAL" clId="{3B46742C-ED69-409D-B584-59977E3F8F51}" dt="2021-12-20T15:10:13.999" v="0" actId="47"/>
        <pc:sldMkLst>
          <pc:docMk/>
          <pc:sldMk cId="2969210770" sldId="257"/>
        </pc:sldMkLst>
      </pc:sldChg>
      <pc:sldChg chg="del">
        <pc:chgData name="Rune Fick Hansen" userId="f85efc3c-c917-48ad-8c8b-a542af4692e7" providerId="ADAL" clId="{3B46742C-ED69-409D-B584-59977E3F8F51}" dt="2021-12-20T15:10:15.323" v="1" actId="47"/>
        <pc:sldMkLst>
          <pc:docMk/>
          <pc:sldMk cId="3459105153" sldId="259"/>
        </pc:sldMkLst>
      </pc:sldChg>
      <pc:sldChg chg="del">
        <pc:chgData name="Rune Fick Hansen" userId="f85efc3c-c917-48ad-8c8b-a542af4692e7" providerId="ADAL" clId="{3B46742C-ED69-409D-B584-59977E3F8F51}" dt="2021-12-20T15:10:15.323" v="1" actId="47"/>
        <pc:sldMkLst>
          <pc:docMk/>
          <pc:sldMk cId="2821671391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CAD11-6AF2-465F-990E-21520D874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7B875C5-1D19-4D52-B4B8-686D1A65B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C9DF27B-9F9A-45F5-8DAB-73BC06CC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F69B-C8B5-448B-8F97-A83C0419A5DE}" type="datetimeFigureOut">
              <a:rPr lang="da-DK" smtClean="0"/>
              <a:t>20-12-2021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F3017FF-898C-477C-9F5D-F97A8C61F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CCB33BD-11FC-4105-B902-F2CD847B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728D-6DA7-4051-BF8D-BD08C5CD2C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495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8DFA7-D631-4E17-A39B-481CC19F1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93546B5-7426-41A3-BCCC-D191D05FB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6FE306D-B015-4AA8-B9F4-C691FE5A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F69B-C8B5-448B-8F97-A83C0419A5DE}" type="datetimeFigureOut">
              <a:rPr lang="da-DK" smtClean="0"/>
              <a:t>20-12-2021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340A354-4058-4D5B-AAF6-12DDB2C85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9B63F1A-C655-4654-A3B2-4B8FBF33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728D-6DA7-4051-BF8D-BD08C5CD2C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29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D43F448-5917-467D-9C01-56AEBEA5E7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10F2926-6956-4CB5-82BC-E25B83C87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EBF8855-8321-4554-B687-C52941C85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F69B-C8B5-448B-8F97-A83C0419A5DE}" type="datetimeFigureOut">
              <a:rPr lang="da-DK" smtClean="0"/>
              <a:t>20-12-2021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4EE67A9-BCE9-4BA6-83CC-81ED0DD3A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32BCCB4-554A-42A3-93DB-328BA293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728D-6DA7-4051-BF8D-BD08C5CD2C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107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36E26-1F9B-49CC-B620-C2EC77EC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ADB607F-B91F-42D5-8FBD-CF82275D7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8C27C31-40AE-42A8-96E2-84D68327E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F69B-C8B5-448B-8F97-A83C0419A5DE}" type="datetimeFigureOut">
              <a:rPr lang="da-DK" smtClean="0"/>
              <a:t>20-12-2021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A59E246-AFBC-46FD-9B2C-26E43E2A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2245A65-F00D-47D1-848F-60B8695AE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728D-6DA7-4051-BF8D-BD08C5CD2C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503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310A6-DE32-4D7B-BC91-0EE21F7FD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3CEE95A-C51E-422E-995D-D61332F93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CF9089A-BCD1-46C7-A4A9-A8A4EF253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F69B-C8B5-448B-8F97-A83C0419A5DE}" type="datetimeFigureOut">
              <a:rPr lang="da-DK" smtClean="0"/>
              <a:t>20-12-2021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1B1EE80-5707-44E4-BA4A-2D9357266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C57AE69-AE36-4915-99CC-4938475B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728D-6DA7-4051-BF8D-BD08C5CD2C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92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749A2-8BF7-4DD8-9FA3-03F81EE65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5263D86-44A3-4BC4-B9B6-2E6499EF72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3A56F6D-994E-4C95-93AB-F520418F1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9EB9B6B-5416-4F50-B06C-D81CEFAA0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F69B-C8B5-448B-8F97-A83C0419A5DE}" type="datetimeFigureOut">
              <a:rPr lang="da-DK" smtClean="0"/>
              <a:t>20-12-2021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942CC4C-66EF-4670-8939-DD6156EA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B7240D9-5E37-4E4A-A7EB-2792C1BC1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728D-6DA7-4051-BF8D-BD08C5CD2C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223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8D7C27-CF9F-4BBC-BD4D-F3FCDF53D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63EBE02-98B6-41AC-ABED-2B56B5EB8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2FD41B1-1FB8-4387-A30C-675E39D7C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38E8317-DB53-4886-955C-A8E6A8C19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19ED5F0-0147-4A97-BCBA-3053D1894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C8D4E51-A5C2-42EA-A9F7-5B8F1E840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F69B-C8B5-448B-8F97-A83C0419A5DE}" type="datetimeFigureOut">
              <a:rPr lang="da-DK" smtClean="0"/>
              <a:t>20-12-2021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3B502B9-6BC4-4911-A9AA-15CC0FC51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E882F74-2F6B-47C1-88E3-51D3699E1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728D-6DA7-4051-BF8D-BD08C5CD2C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455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A6ABFB-5C8E-4EB3-8463-F9C20345C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E77AD18-C61D-4054-B91F-86E6CF4AE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F69B-C8B5-448B-8F97-A83C0419A5DE}" type="datetimeFigureOut">
              <a:rPr lang="da-DK" smtClean="0"/>
              <a:t>20-12-2021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0C18F21-5D7D-4F2F-BE27-9906B06D8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16B346A-A1FF-4040-A06B-E10AD79DA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728D-6DA7-4051-BF8D-BD08C5CD2C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935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70571A5-90E1-4FD9-B95A-AE1649DA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F69B-C8B5-448B-8F97-A83C0419A5DE}" type="datetimeFigureOut">
              <a:rPr lang="da-DK" smtClean="0"/>
              <a:t>20-12-2021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EF41CC9-4046-4C5E-A448-62B3336E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8C104A4-7635-4293-B3F4-F87874590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728D-6DA7-4051-BF8D-BD08C5CD2C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087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FBECC-4983-4EB2-9F0C-6B173B9EC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7F8AF27-92FD-4927-A78C-577F83A6D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1C7D479-FEB5-4EC9-8E5E-0C7FA5ADD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12F5EBF-8888-46AE-92BA-D94FFCF73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F69B-C8B5-448B-8F97-A83C0419A5DE}" type="datetimeFigureOut">
              <a:rPr lang="da-DK" smtClean="0"/>
              <a:t>20-12-2021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35F7E59-36A1-4FF6-B05D-423C4A2D9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38E350A-96CF-4C9C-9E8B-DD9F3B24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728D-6DA7-4051-BF8D-BD08C5CD2C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61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090477-0F0E-41DF-A380-3482A9815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DBA433BD-2636-49A2-8F0E-6E03B447D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A5D662F-0DAA-4356-A035-FD4D3AD73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7FDED1C-B3F0-4CE0-B4C4-31B804DD2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F69B-C8B5-448B-8F97-A83C0419A5DE}" type="datetimeFigureOut">
              <a:rPr lang="da-DK" smtClean="0"/>
              <a:t>20-12-2021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A09B74A-6467-4D5E-9112-BFB4C040D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BBD5A46-A2DB-4C80-BC8B-51A631F3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728D-6DA7-4051-BF8D-BD08C5CD2C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891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34CFE23-F578-4E70-8ABE-FEDAE2EC0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ACF091D-7D3E-40A3-B202-C04F141CC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834C1A1-1E06-4740-B55E-D8F6F2C2F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7F69B-C8B5-448B-8F97-A83C0419A5DE}" type="datetimeFigureOut">
              <a:rPr lang="da-DK" smtClean="0"/>
              <a:t>20-12-2021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36069D8-B72F-4700-9F58-4165A906F7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E2DDC46-77B1-449A-930B-AC8322437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9728D-6DA7-4051-BF8D-BD08C5CD2C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688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1B5BA192-98AF-42E7-944D-3C1D1B23EEFE}"/>
              </a:ext>
            </a:extLst>
          </p:cNvPr>
          <p:cNvSpPr/>
          <p:nvPr/>
        </p:nvSpPr>
        <p:spPr>
          <a:xfrm>
            <a:off x="3448790" y="0"/>
            <a:ext cx="5286375" cy="543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89E9756-9BE7-4CB3-A098-5233FAAE9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3454" y="90017"/>
            <a:ext cx="7417045" cy="352421"/>
          </a:xfrm>
        </p:spPr>
        <p:txBody>
          <a:bodyPr>
            <a:noAutofit/>
          </a:bodyPr>
          <a:lstStyle/>
          <a:p>
            <a:r>
              <a:rPr lang="da-DK" sz="1800" spc="600" dirty="0">
                <a:solidFill>
                  <a:schemeClr val="bg1"/>
                </a:solidFill>
                <a:latin typeface="Barlow Condensed Light" panose="00000406000000000000" pitchFamily="2" charset="0"/>
              </a:rPr>
              <a:t>2. TEST DIN PRÆSENTATION INDEN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4740095D-0007-40C5-9007-C5E97DD82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980" y="206807"/>
            <a:ext cx="749960" cy="749960"/>
          </a:xfrm>
          <a:prstGeom prst="rect">
            <a:avLst/>
          </a:prstGeom>
        </p:spPr>
      </p:pic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3DE8086D-0520-409C-A0E0-2D94EC546E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445913"/>
              </p:ext>
            </p:extLst>
          </p:nvPr>
        </p:nvGraphicFramePr>
        <p:xfrm>
          <a:off x="532800" y="1581150"/>
          <a:ext cx="11126400" cy="5000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542">
                  <a:extLst>
                    <a:ext uri="{9D8B030D-6E8A-4147-A177-3AD203B41FA5}">
                      <a16:colId xmlns:a16="http://schemas.microsoft.com/office/drawing/2014/main" val="1252727419"/>
                    </a:ext>
                  </a:extLst>
                </a:gridCol>
                <a:gridCol w="7049858">
                  <a:extLst>
                    <a:ext uri="{9D8B030D-6E8A-4147-A177-3AD203B41FA5}">
                      <a16:colId xmlns:a16="http://schemas.microsoft.com/office/drawing/2014/main" val="2444340637"/>
                    </a:ext>
                  </a:extLst>
                </a:gridCol>
              </a:tblGrid>
              <a:tr h="440999">
                <a:tc>
                  <a:txBody>
                    <a:bodyPr/>
                    <a:lstStyle/>
                    <a:p>
                      <a:pPr algn="ctr"/>
                      <a:r>
                        <a:rPr lang="da-DK" sz="1600" b="0" dirty="0">
                          <a:latin typeface="+mj-lt"/>
                        </a:rPr>
                        <a:t>TESTSPØRGSMÅL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b="0" spc="0" dirty="0">
                          <a:latin typeface="+mj-lt"/>
                        </a:rPr>
                        <a:t>KOMMENTAR FRA KOLLEGA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511766"/>
                  </a:ext>
                </a:extLst>
              </a:tr>
              <a:tr h="75993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HVAD ER MIT BUDSKAB?</a:t>
                      </a:r>
                      <a:endParaRPr kumimoji="0" lang="da-DK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36479"/>
                  </a:ext>
                </a:extLst>
              </a:tr>
              <a:tr h="75993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sz="1600" b="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HVAD VIL JEG HAVE DIG SOM TILHØRER TIL AT GØRE?</a:t>
                      </a:r>
                      <a:endParaRPr kumimoji="0" lang="da-DK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696185"/>
                  </a:ext>
                </a:extLst>
              </a:tr>
              <a:tr h="759937">
                <a:tc>
                  <a:txBody>
                    <a:bodyPr/>
                    <a:lstStyle/>
                    <a:p>
                      <a:pPr algn="ctr"/>
                      <a:r>
                        <a:rPr lang="da-DK" sz="1600" b="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HVAD HUSKER DU BEDST?</a:t>
                      </a:r>
                      <a:endParaRPr lang="da-DK" sz="1600" b="0" i="0" kern="1200" dirty="0">
                        <a:solidFill>
                          <a:schemeClr val="accen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51955"/>
                  </a:ext>
                </a:extLst>
              </a:tr>
              <a:tr h="759937">
                <a:tc>
                  <a:txBody>
                    <a:bodyPr/>
                    <a:lstStyle/>
                    <a:p>
                      <a:pPr algn="ctr"/>
                      <a:r>
                        <a:rPr lang="da-DK" sz="1600" b="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VAR DER NOGET, SOM VAR UKLART?</a:t>
                      </a:r>
                      <a:endParaRPr lang="da-DK" sz="1600" b="0" i="0" kern="1200" dirty="0">
                        <a:solidFill>
                          <a:schemeClr val="accen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068395"/>
                  </a:ext>
                </a:extLst>
              </a:tr>
              <a:tr h="759937">
                <a:tc>
                  <a:txBody>
                    <a:bodyPr/>
                    <a:lstStyle/>
                    <a:p>
                      <a:pPr algn="ctr"/>
                      <a:r>
                        <a:rPr lang="da-DK" sz="1600" b="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HVAD SAVNEDE DU?</a:t>
                      </a:r>
                      <a:endParaRPr lang="da-DK" sz="1600" b="0" i="0" kern="1200" dirty="0">
                        <a:solidFill>
                          <a:schemeClr val="accen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83615"/>
                  </a:ext>
                </a:extLst>
              </a:tr>
              <a:tr h="7599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b="0" kern="1200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HAR DU NOGLE KONSTRUKTIVE FORSLAG?</a:t>
                      </a:r>
                    </a:p>
                    <a:p>
                      <a:endParaRPr lang="da-DK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251310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5DCECF42-3558-4976-A3A5-9FB3B4FE9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01" y="605665"/>
            <a:ext cx="986444" cy="986444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B6F76504-4360-4158-9CB9-EEDFFB27AB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654" y="779752"/>
            <a:ext cx="691840" cy="6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10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ITB - 1508">
      <a:dk1>
        <a:srgbClr val="212121"/>
      </a:dk1>
      <a:lt1>
        <a:srgbClr val="FFFFFF"/>
      </a:lt1>
      <a:dk2>
        <a:srgbClr val="004650"/>
      </a:dk2>
      <a:lt2>
        <a:srgbClr val="F0F0F0"/>
      </a:lt2>
      <a:accent1>
        <a:srgbClr val="004650"/>
      </a:accent1>
      <a:accent2>
        <a:srgbClr val="AEB78B"/>
      </a:accent2>
      <a:accent3>
        <a:srgbClr val="32192D"/>
      </a:accent3>
      <a:accent4>
        <a:srgbClr val="DDA6AC"/>
      </a:accent4>
      <a:accent5>
        <a:srgbClr val="E15A5A"/>
      </a:accent5>
      <a:accent6>
        <a:srgbClr val="FFEF42"/>
      </a:accent6>
      <a:hlink>
        <a:srgbClr val="0070C0"/>
      </a:hlink>
      <a:folHlink>
        <a:srgbClr val="8FB3C2"/>
      </a:folHlink>
    </a:clrScheme>
    <a:fontScheme name="ITB - 1508">
      <a:majorFont>
        <a:latin typeface="Barlow Condensed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94525645C44AD45AAB3AA9106B32F60" ma:contentTypeVersion="13" ma:contentTypeDescription="Opret et nyt dokument." ma:contentTypeScope="" ma:versionID="2572f6dc01bb2b03b199c58ae5326712">
  <xsd:schema xmlns:xsd="http://www.w3.org/2001/XMLSchema" xmlns:xs="http://www.w3.org/2001/XMLSchema" xmlns:p="http://schemas.microsoft.com/office/2006/metadata/properties" xmlns:ns2="214493cc-c5f0-4f42-9d66-609965d104c6" xmlns:ns3="9ee8d028-5f69-422a-8af8-47b83aeb9781" targetNamespace="http://schemas.microsoft.com/office/2006/metadata/properties" ma:root="true" ma:fieldsID="24b3a1a999586327ea8eeddaf8d7f856" ns2:_="" ns3:_="">
    <xsd:import namespace="214493cc-c5f0-4f42-9d66-609965d104c6"/>
    <xsd:import namespace="9ee8d028-5f69-422a-8af8-47b83aeb97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493cc-c5f0-4f42-9d66-609965d104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8d028-5f69-422a-8af8-47b83aeb978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0CF177-2DF0-4421-826C-495830D6701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A68186-9C63-4AE4-9952-5B82536A05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583C0E-F7BF-43B5-9126-010E36E34D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493cc-c5f0-4f42-9d66-609965d104c6"/>
    <ds:schemaRef ds:uri="9ee8d028-5f69-422a-8af8-47b83aeb97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Barlow Condensed Light</vt:lpstr>
      <vt:lpstr>Barlow Condensed Medium</vt:lpstr>
      <vt:lpstr>Office-tema</vt:lpstr>
      <vt:lpstr>2. TEST DIN PRÆSENTATION INDEN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SÅDAN LAVER DU EN KLAR HISTORIEFORTÆLLING</dc:title>
  <dc:creator>Mikkel Quist Kümler</dc:creator>
  <cp:lastModifiedBy>Rune Fick Hansen</cp:lastModifiedBy>
  <cp:revision>2</cp:revision>
  <dcterms:created xsi:type="dcterms:W3CDTF">2021-10-27T10:58:18Z</dcterms:created>
  <dcterms:modified xsi:type="dcterms:W3CDTF">2021-12-20T15:10:17Z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0x010100A94525645C44AD45AAB3AA9106B32F60</vt:lpwstr>
  </property>
</Properties>
</file>