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59" r:id="rId7"/>
    <p:sldId id="260" r:id="rId8"/>
    <p:sldId id="261" r:id="rId9"/>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76E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48DCB6-1D1D-40B5-9883-7C0F54F7AC72}" v="5" dt="2021-11-03T12:06:17.831"/>
  </p1510:revLst>
</p1510:revInfo>
</file>

<file path=ppt/tableStyles.xml><?xml version="1.0" encoding="utf-8"?>
<a:tblStyleLst xmlns:a="http://schemas.openxmlformats.org/drawingml/2006/main" def="{5C22544A-7EE6-4342-B048-85BDC9FD1C3A}">
  <a:tblStyle styleId="{7DF18680-E054-41AD-8BC1-D1AEF772440D}" styleName="Mellemlayout 2 - Markerin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ne Fick Hansen" userId="f85efc3c-c917-48ad-8c8b-a542af4692e7" providerId="ADAL" clId="{A448DCB6-1D1D-40B5-9883-7C0F54F7AC72}"/>
    <pc:docChg chg="undo custSel addSld delSld modSld">
      <pc:chgData name="Rune Fick Hansen" userId="f85efc3c-c917-48ad-8c8b-a542af4692e7" providerId="ADAL" clId="{A448DCB6-1D1D-40B5-9883-7C0F54F7AC72}" dt="2021-11-03T14:45:34.958" v="298" actId="6549"/>
      <pc:docMkLst>
        <pc:docMk/>
      </pc:docMkLst>
      <pc:sldChg chg="addSp delSp modSp mod">
        <pc:chgData name="Rune Fick Hansen" userId="f85efc3c-c917-48ad-8c8b-a542af4692e7" providerId="ADAL" clId="{A448DCB6-1D1D-40B5-9883-7C0F54F7AC72}" dt="2021-11-03T14:44:59.796" v="286" actId="20577"/>
        <pc:sldMkLst>
          <pc:docMk/>
          <pc:sldMk cId="3896926790" sldId="256"/>
        </pc:sldMkLst>
        <pc:spChg chg="mod">
          <ac:chgData name="Rune Fick Hansen" userId="f85efc3c-c917-48ad-8c8b-a542af4692e7" providerId="ADAL" clId="{A448DCB6-1D1D-40B5-9883-7C0F54F7AC72}" dt="2021-11-03T14:44:59.796" v="286" actId="20577"/>
          <ac:spMkLst>
            <pc:docMk/>
            <pc:sldMk cId="3896926790" sldId="256"/>
            <ac:spMk id="2" creationId="{EA0D8A75-8341-4E58-AA29-1248F7DB253D}"/>
          </ac:spMkLst>
        </pc:spChg>
        <pc:spChg chg="mod">
          <ac:chgData name="Rune Fick Hansen" userId="f85efc3c-c917-48ad-8c8b-a542af4692e7" providerId="ADAL" clId="{A448DCB6-1D1D-40B5-9883-7C0F54F7AC72}" dt="2021-11-02T13:18:49.356" v="271" actId="164"/>
          <ac:spMkLst>
            <pc:docMk/>
            <pc:sldMk cId="3896926790" sldId="256"/>
            <ac:spMk id="33" creationId="{366EDCCC-6E35-4996-A4EC-6F5502B73EDC}"/>
          </ac:spMkLst>
        </pc:spChg>
        <pc:spChg chg="mod">
          <ac:chgData name="Rune Fick Hansen" userId="f85efc3c-c917-48ad-8c8b-a542af4692e7" providerId="ADAL" clId="{A448DCB6-1D1D-40B5-9883-7C0F54F7AC72}" dt="2021-11-02T13:18:49.356" v="271" actId="164"/>
          <ac:spMkLst>
            <pc:docMk/>
            <pc:sldMk cId="3896926790" sldId="256"/>
            <ac:spMk id="34" creationId="{2FD346FB-3494-4211-8136-A55CAEA2CFB5}"/>
          </ac:spMkLst>
        </pc:spChg>
        <pc:spChg chg="mod">
          <ac:chgData name="Rune Fick Hansen" userId="f85efc3c-c917-48ad-8c8b-a542af4692e7" providerId="ADAL" clId="{A448DCB6-1D1D-40B5-9883-7C0F54F7AC72}" dt="2021-11-02T13:18:49.356" v="271" actId="164"/>
          <ac:spMkLst>
            <pc:docMk/>
            <pc:sldMk cId="3896926790" sldId="256"/>
            <ac:spMk id="37" creationId="{28200F2E-5995-43DD-9A4F-A54D57858004}"/>
          </ac:spMkLst>
        </pc:spChg>
        <pc:spChg chg="mod">
          <ac:chgData name="Rune Fick Hansen" userId="f85efc3c-c917-48ad-8c8b-a542af4692e7" providerId="ADAL" clId="{A448DCB6-1D1D-40B5-9883-7C0F54F7AC72}" dt="2021-11-02T13:18:49.356" v="271" actId="164"/>
          <ac:spMkLst>
            <pc:docMk/>
            <pc:sldMk cId="3896926790" sldId="256"/>
            <ac:spMk id="38" creationId="{CA6AECAA-7B2D-49EC-91E7-9A2E43801BF2}"/>
          </ac:spMkLst>
        </pc:spChg>
        <pc:grpChg chg="add mod">
          <ac:chgData name="Rune Fick Hansen" userId="f85efc3c-c917-48ad-8c8b-a542af4692e7" providerId="ADAL" clId="{A448DCB6-1D1D-40B5-9883-7C0F54F7AC72}" dt="2021-11-02T13:18:49.356" v="271" actId="164"/>
          <ac:grpSpMkLst>
            <pc:docMk/>
            <pc:sldMk cId="3896926790" sldId="256"/>
            <ac:grpSpMk id="6" creationId="{163B1B29-F307-42DD-B01C-1BDAA9664332}"/>
          </ac:grpSpMkLst>
        </pc:grpChg>
        <pc:graphicFrameChg chg="mod">
          <ac:chgData name="Rune Fick Hansen" userId="f85efc3c-c917-48ad-8c8b-a542af4692e7" providerId="ADAL" clId="{A448DCB6-1D1D-40B5-9883-7C0F54F7AC72}" dt="2021-11-02T13:18:49.356" v="271" actId="164"/>
          <ac:graphicFrameMkLst>
            <pc:docMk/>
            <pc:sldMk cId="3896926790" sldId="256"/>
            <ac:graphicFrameMk id="31" creationId="{51FCFC73-4A6F-4FE7-BE2E-1F5293A28977}"/>
          </ac:graphicFrameMkLst>
        </pc:graphicFrameChg>
        <pc:cxnChg chg="add del mod">
          <ac:chgData name="Rune Fick Hansen" userId="f85efc3c-c917-48ad-8c8b-a542af4692e7" providerId="ADAL" clId="{A448DCB6-1D1D-40B5-9883-7C0F54F7AC72}" dt="2021-11-02T13:18:09.035" v="268" actId="478"/>
          <ac:cxnSpMkLst>
            <pc:docMk/>
            <pc:sldMk cId="3896926790" sldId="256"/>
            <ac:cxnSpMk id="5" creationId="{1B4D1831-6087-4E4F-80CE-AECDCE5A945E}"/>
          </ac:cxnSpMkLst>
        </pc:cxnChg>
      </pc:sldChg>
      <pc:sldChg chg="addSp modSp mod">
        <pc:chgData name="Rune Fick Hansen" userId="f85efc3c-c917-48ad-8c8b-a542af4692e7" providerId="ADAL" clId="{A448DCB6-1D1D-40B5-9883-7C0F54F7AC72}" dt="2021-11-03T14:45:07.633" v="295" actId="20577"/>
        <pc:sldMkLst>
          <pc:docMk/>
          <pc:sldMk cId="2617538304" sldId="258"/>
        </pc:sldMkLst>
        <pc:spChg chg="mod">
          <ac:chgData name="Rune Fick Hansen" userId="f85efc3c-c917-48ad-8c8b-a542af4692e7" providerId="ADAL" clId="{A448DCB6-1D1D-40B5-9883-7C0F54F7AC72}" dt="2021-11-03T14:45:07.633" v="295" actId="20577"/>
          <ac:spMkLst>
            <pc:docMk/>
            <pc:sldMk cId="2617538304" sldId="258"/>
            <ac:spMk id="2" creationId="{EA0D8A75-8341-4E58-AA29-1248F7DB253D}"/>
          </ac:spMkLst>
        </pc:spChg>
        <pc:spChg chg="mod">
          <ac:chgData name="Rune Fick Hansen" userId="f85efc3c-c917-48ad-8c8b-a542af4692e7" providerId="ADAL" clId="{A448DCB6-1D1D-40B5-9883-7C0F54F7AC72}" dt="2021-11-02T13:23:37.181" v="276" actId="164"/>
          <ac:spMkLst>
            <pc:docMk/>
            <pc:sldMk cId="2617538304" sldId="258"/>
            <ac:spMk id="18" creationId="{8DAA2DAF-43CC-40A0-B682-68692B615E73}"/>
          </ac:spMkLst>
        </pc:spChg>
        <pc:spChg chg="mod">
          <ac:chgData name="Rune Fick Hansen" userId="f85efc3c-c917-48ad-8c8b-a542af4692e7" providerId="ADAL" clId="{A448DCB6-1D1D-40B5-9883-7C0F54F7AC72}" dt="2021-11-02T13:23:37.181" v="276" actId="164"/>
          <ac:spMkLst>
            <pc:docMk/>
            <pc:sldMk cId="2617538304" sldId="258"/>
            <ac:spMk id="19" creationId="{2AA564EA-49FA-4977-9D4C-FE8085839BAE}"/>
          </ac:spMkLst>
        </pc:spChg>
        <pc:spChg chg="mod">
          <ac:chgData name="Rune Fick Hansen" userId="f85efc3c-c917-48ad-8c8b-a542af4692e7" providerId="ADAL" clId="{A448DCB6-1D1D-40B5-9883-7C0F54F7AC72}" dt="2021-11-02T13:23:37.181" v="276" actId="164"/>
          <ac:spMkLst>
            <pc:docMk/>
            <pc:sldMk cId="2617538304" sldId="258"/>
            <ac:spMk id="20" creationId="{60B2ECAB-2B56-45AC-848C-9B8A679A0BA1}"/>
          </ac:spMkLst>
        </pc:spChg>
        <pc:spChg chg="mod">
          <ac:chgData name="Rune Fick Hansen" userId="f85efc3c-c917-48ad-8c8b-a542af4692e7" providerId="ADAL" clId="{A448DCB6-1D1D-40B5-9883-7C0F54F7AC72}" dt="2021-11-02T13:23:37.181" v="276" actId="164"/>
          <ac:spMkLst>
            <pc:docMk/>
            <pc:sldMk cId="2617538304" sldId="258"/>
            <ac:spMk id="21" creationId="{D01D30E6-A3CE-4220-B162-FCEB639B06D3}"/>
          </ac:spMkLst>
        </pc:spChg>
        <pc:spChg chg="mod">
          <ac:chgData name="Rune Fick Hansen" userId="f85efc3c-c917-48ad-8c8b-a542af4692e7" providerId="ADAL" clId="{A448DCB6-1D1D-40B5-9883-7C0F54F7AC72}" dt="2021-11-02T13:23:37.181" v="276" actId="164"/>
          <ac:spMkLst>
            <pc:docMk/>
            <pc:sldMk cId="2617538304" sldId="258"/>
            <ac:spMk id="22" creationId="{154A7175-6532-4020-B6CC-B30CCBFFB6FF}"/>
          </ac:spMkLst>
        </pc:spChg>
        <pc:spChg chg="mod">
          <ac:chgData name="Rune Fick Hansen" userId="f85efc3c-c917-48ad-8c8b-a542af4692e7" providerId="ADAL" clId="{A448DCB6-1D1D-40B5-9883-7C0F54F7AC72}" dt="2021-11-02T13:23:37.181" v="276" actId="164"/>
          <ac:spMkLst>
            <pc:docMk/>
            <pc:sldMk cId="2617538304" sldId="258"/>
            <ac:spMk id="23" creationId="{62CDC210-15FB-41C9-8EA6-732103C06407}"/>
          </ac:spMkLst>
        </pc:spChg>
        <pc:grpChg chg="add mod">
          <ac:chgData name="Rune Fick Hansen" userId="f85efc3c-c917-48ad-8c8b-a542af4692e7" providerId="ADAL" clId="{A448DCB6-1D1D-40B5-9883-7C0F54F7AC72}" dt="2021-11-02T13:23:37.181" v="276" actId="164"/>
          <ac:grpSpMkLst>
            <pc:docMk/>
            <pc:sldMk cId="2617538304" sldId="258"/>
            <ac:grpSpMk id="6" creationId="{F8F7C564-EAAD-42DE-B22F-BB0D716A2272}"/>
          </ac:grpSpMkLst>
        </pc:grpChg>
        <pc:picChg chg="mod">
          <ac:chgData name="Rune Fick Hansen" userId="f85efc3c-c917-48ad-8c8b-a542af4692e7" providerId="ADAL" clId="{A448DCB6-1D1D-40B5-9883-7C0F54F7AC72}" dt="2021-11-02T13:23:37.181" v="276" actId="164"/>
          <ac:picMkLst>
            <pc:docMk/>
            <pc:sldMk cId="2617538304" sldId="258"/>
            <ac:picMk id="24" creationId="{D679D3D3-A768-4124-A995-EE41902BFA00}"/>
          </ac:picMkLst>
        </pc:picChg>
        <pc:picChg chg="mod">
          <ac:chgData name="Rune Fick Hansen" userId="f85efc3c-c917-48ad-8c8b-a542af4692e7" providerId="ADAL" clId="{A448DCB6-1D1D-40B5-9883-7C0F54F7AC72}" dt="2021-11-02T13:23:37.181" v="276" actId="164"/>
          <ac:picMkLst>
            <pc:docMk/>
            <pc:sldMk cId="2617538304" sldId="258"/>
            <ac:picMk id="26" creationId="{169FCB91-00E7-48D5-834D-59D16CD489B1}"/>
          </ac:picMkLst>
        </pc:picChg>
        <pc:cxnChg chg="mod">
          <ac:chgData name="Rune Fick Hansen" userId="f85efc3c-c917-48ad-8c8b-a542af4692e7" providerId="ADAL" clId="{A448DCB6-1D1D-40B5-9883-7C0F54F7AC72}" dt="2021-11-02T13:23:37.181" v="276" actId="164"/>
          <ac:cxnSpMkLst>
            <pc:docMk/>
            <pc:sldMk cId="2617538304" sldId="258"/>
            <ac:cxnSpMk id="15" creationId="{7D4BAF43-7D40-482B-8A67-FA586CA5FAB0}"/>
          </ac:cxnSpMkLst>
        </pc:cxnChg>
        <pc:cxnChg chg="mod">
          <ac:chgData name="Rune Fick Hansen" userId="f85efc3c-c917-48ad-8c8b-a542af4692e7" providerId="ADAL" clId="{A448DCB6-1D1D-40B5-9883-7C0F54F7AC72}" dt="2021-11-02T13:23:37.181" v="276" actId="164"/>
          <ac:cxnSpMkLst>
            <pc:docMk/>
            <pc:sldMk cId="2617538304" sldId="258"/>
            <ac:cxnSpMk id="17" creationId="{2510B29B-C6F9-4829-911D-9A8DCA55D00A}"/>
          </ac:cxnSpMkLst>
        </pc:cxnChg>
      </pc:sldChg>
      <pc:sldChg chg="addSp modSp mod">
        <pc:chgData name="Rune Fick Hansen" userId="f85efc3c-c917-48ad-8c8b-a542af4692e7" providerId="ADAL" clId="{A448DCB6-1D1D-40B5-9883-7C0F54F7AC72}" dt="2021-11-03T14:45:20.285" v="297" actId="20577"/>
        <pc:sldMkLst>
          <pc:docMk/>
          <pc:sldMk cId="3532303036" sldId="260"/>
        </pc:sldMkLst>
        <pc:spChg chg="mod">
          <ac:chgData name="Rune Fick Hansen" userId="f85efc3c-c917-48ad-8c8b-a542af4692e7" providerId="ADAL" clId="{A448DCB6-1D1D-40B5-9883-7C0F54F7AC72}" dt="2021-11-03T14:45:20.285" v="297" actId="20577"/>
          <ac:spMkLst>
            <pc:docMk/>
            <pc:sldMk cId="3532303036" sldId="260"/>
            <ac:spMk id="2" creationId="{EA0D8A75-8341-4E58-AA29-1248F7DB253D}"/>
          </ac:spMkLst>
        </pc:spChg>
        <pc:spChg chg="mod">
          <ac:chgData name="Rune Fick Hansen" userId="f85efc3c-c917-48ad-8c8b-a542af4692e7" providerId="ADAL" clId="{A448DCB6-1D1D-40B5-9883-7C0F54F7AC72}" dt="2021-11-03T12:06:17.827" v="277" actId="164"/>
          <ac:spMkLst>
            <pc:docMk/>
            <pc:sldMk cId="3532303036" sldId="260"/>
            <ac:spMk id="6" creationId="{E8F8624A-B371-4BBA-AF7A-B3B342D2F951}"/>
          </ac:spMkLst>
        </pc:spChg>
        <pc:spChg chg="mod">
          <ac:chgData name="Rune Fick Hansen" userId="f85efc3c-c917-48ad-8c8b-a542af4692e7" providerId="ADAL" clId="{A448DCB6-1D1D-40B5-9883-7C0F54F7AC72}" dt="2021-11-03T12:06:17.827" v="277" actId="164"/>
          <ac:spMkLst>
            <pc:docMk/>
            <pc:sldMk cId="3532303036" sldId="260"/>
            <ac:spMk id="7" creationId="{42BAE6B8-C524-41D4-BABC-4271866F4832}"/>
          </ac:spMkLst>
        </pc:spChg>
        <pc:grpChg chg="add mod">
          <ac:chgData name="Rune Fick Hansen" userId="f85efc3c-c917-48ad-8c8b-a542af4692e7" providerId="ADAL" clId="{A448DCB6-1D1D-40B5-9883-7C0F54F7AC72}" dt="2021-11-03T12:06:17.827" v="277" actId="164"/>
          <ac:grpSpMkLst>
            <pc:docMk/>
            <pc:sldMk cId="3532303036" sldId="260"/>
            <ac:grpSpMk id="3" creationId="{E32D6F7B-B561-4F8B-83E1-5CCA9868E0ED}"/>
          </ac:grpSpMkLst>
        </pc:grpChg>
        <pc:picChg chg="mod">
          <ac:chgData name="Rune Fick Hansen" userId="f85efc3c-c917-48ad-8c8b-a542af4692e7" providerId="ADAL" clId="{A448DCB6-1D1D-40B5-9883-7C0F54F7AC72}" dt="2021-11-03T12:06:17.827" v="277" actId="164"/>
          <ac:picMkLst>
            <pc:docMk/>
            <pc:sldMk cId="3532303036" sldId="260"/>
            <ac:picMk id="5" creationId="{E4A04FE4-F0E5-42D8-B7E9-F8B863050612}"/>
          </ac:picMkLst>
        </pc:picChg>
        <pc:picChg chg="mod">
          <ac:chgData name="Rune Fick Hansen" userId="f85efc3c-c917-48ad-8c8b-a542af4692e7" providerId="ADAL" clId="{A448DCB6-1D1D-40B5-9883-7C0F54F7AC72}" dt="2021-11-03T12:06:17.827" v="277" actId="164"/>
          <ac:picMkLst>
            <pc:docMk/>
            <pc:sldMk cId="3532303036" sldId="260"/>
            <ac:picMk id="10" creationId="{117F858A-1885-4D42-8494-AC19D5A4FF39}"/>
          </ac:picMkLst>
        </pc:picChg>
      </pc:sldChg>
      <pc:sldChg chg="modSp mod">
        <pc:chgData name="Rune Fick Hansen" userId="f85efc3c-c917-48ad-8c8b-a542af4692e7" providerId="ADAL" clId="{A448DCB6-1D1D-40B5-9883-7C0F54F7AC72}" dt="2021-11-03T14:45:34.958" v="298" actId="6549"/>
        <pc:sldMkLst>
          <pc:docMk/>
          <pc:sldMk cId="1417700433" sldId="261"/>
        </pc:sldMkLst>
        <pc:spChg chg="mod">
          <ac:chgData name="Rune Fick Hansen" userId="f85efc3c-c917-48ad-8c8b-a542af4692e7" providerId="ADAL" clId="{A448DCB6-1D1D-40B5-9883-7C0F54F7AC72}" dt="2021-11-03T14:45:34.958" v="298" actId="6549"/>
          <ac:spMkLst>
            <pc:docMk/>
            <pc:sldMk cId="1417700433" sldId="261"/>
            <ac:spMk id="2" creationId="{EA0D8A75-8341-4E58-AA29-1248F7DB253D}"/>
          </ac:spMkLst>
        </pc:spChg>
      </pc:sldChg>
      <pc:sldChg chg="delSp modSp add del mod">
        <pc:chgData name="Rune Fick Hansen" userId="f85efc3c-c917-48ad-8c8b-a542af4692e7" providerId="ADAL" clId="{A448DCB6-1D1D-40B5-9883-7C0F54F7AC72}" dt="2021-11-02T13:15:45.090" v="94" actId="47"/>
        <pc:sldMkLst>
          <pc:docMk/>
          <pc:sldMk cId="1250275583" sldId="262"/>
        </pc:sldMkLst>
        <pc:spChg chg="del mod">
          <ac:chgData name="Rune Fick Hansen" userId="f85efc3c-c917-48ad-8c8b-a542af4692e7" providerId="ADAL" clId="{A448DCB6-1D1D-40B5-9883-7C0F54F7AC72}" dt="2021-11-02T13:13:52.049" v="93" actId="478"/>
          <ac:spMkLst>
            <pc:docMk/>
            <pc:sldMk cId="1250275583" sldId="262"/>
            <ac:spMk id="33" creationId="{366EDCCC-6E35-4996-A4EC-6F5502B73EDC}"/>
          </ac:spMkLst>
        </pc:spChg>
        <pc:spChg chg="del mod">
          <ac:chgData name="Rune Fick Hansen" userId="f85efc3c-c917-48ad-8c8b-a542af4692e7" providerId="ADAL" clId="{A448DCB6-1D1D-40B5-9883-7C0F54F7AC72}" dt="2021-11-02T13:13:52.049" v="93" actId="478"/>
          <ac:spMkLst>
            <pc:docMk/>
            <pc:sldMk cId="1250275583" sldId="262"/>
            <ac:spMk id="34" creationId="{2FD346FB-3494-4211-8136-A55CAEA2CFB5}"/>
          </ac:spMkLst>
        </pc:spChg>
        <pc:spChg chg="del mod">
          <ac:chgData name="Rune Fick Hansen" userId="f85efc3c-c917-48ad-8c8b-a542af4692e7" providerId="ADAL" clId="{A448DCB6-1D1D-40B5-9883-7C0F54F7AC72}" dt="2021-11-02T13:13:52.049" v="93" actId="478"/>
          <ac:spMkLst>
            <pc:docMk/>
            <pc:sldMk cId="1250275583" sldId="262"/>
            <ac:spMk id="37" creationId="{28200F2E-5995-43DD-9A4F-A54D57858004}"/>
          </ac:spMkLst>
        </pc:spChg>
        <pc:spChg chg="del mod">
          <ac:chgData name="Rune Fick Hansen" userId="f85efc3c-c917-48ad-8c8b-a542af4692e7" providerId="ADAL" clId="{A448DCB6-1D1D-40B5-9883-7C0F54F7AC72}" dt="2021-11-02T13:13:52.049" v="93" actId="478"/>
          <ac:spMkLst>
            <pc:docMk/>
            <pc:sldMk cId="1250275583" sldId="262"/>
            <ac:spMk id="38" creationId="{CA6AECAA-7B2D-49EC-91E7-9A2E43801BF2}"/>
          </ac:spMkLst>
        </pc:spChg>
      </pc:sldChg>
    </pc:docChg>
  </pc:docChgLst>
  <pc:docChgLst>
    <pc:chgData name="Mikkel Quist Kümler" userId="e6e20ca2-0624-48e9-83e7-215172140828" providerId="ADAL" clId="{A04B8724-5785-4CC2-BAD0-BBAD8098A0CC}"/>
    <pc:docChg chg="undo custSel addSld delSld modSld">
      <pc:chgData name="Mikkel Quist Kümler" userId="e6e20ca2-0624-48e9-83e7-215172140828" providerId="ADAL" clId="{A04B8724-5785-4CC2-BAD0-BBAD8098A0CC}" dt="2021-10-26T12:43:02.218" v="922" actId="1038"/>
      <pc:docMkLst>
        <pc:docMk/>
      </pc:docMkLst>
      <pc:sldChg chg="new del">
        <pc:chgData name="Mikkel Quist Kümler" userId="e6e20ca2-0624-48e9-83e7-215172140828" providerId="ADAL" clId="{A04B8724-5785-4CC2-BAD0-BBAD8098A0CC}" dt="2021-10-06T11:32:51.018" v="2" actId="47"/>
        <pc:sldMkLst>
          <pc:docMk/>
          <pc:sldMk cId="3585524002" sldId="256"/>
        </pc:sldMkLst>
      </pc:sldChg>
      <pc:sldChg chg="addSp delSp modSp add mod">
        <pc:chgData name="Mikkel Quist Kümler" userId="e6e20ca2-0624-48e9-83e7-215172140828" providerId="ADAL" clId="{A04B8724-5785-4CC2-BAD0-BBAD8098A0CC}" dt="2021-10-06T12:52:46.756" v="230" actId="20577"/>
        <pc:sldMkLst>
          <pc:docMk/>
          <pc:sldMk cId="3896926790" sldId="256"/>
        </pc:sldMkLst>
        <pc:spChg chg="mod">
          <ac:chgData name="Mikkel Quist Kümler" userId="e6e20ca2-0624-48e9-83e7-215172140828" providerId="ADAL" clId="{A04B8724-5785-4CC2-BAD0-BBAD8098A0CC}" dt="2021-10-06T11:34:29.276" v="66" actId="1076"/>
          <ac:spMkLst>
            <pc:docMk/>
            <pc:sldMk cId="3896926790" sldId="256"/>
            <ac:spMk id="2" creationId="{EA0D8A75-8341-4E58-AA29-1248F7DB253D}"/>
          </ac:spMkLst>
        </pc:spChg>
        <pc:spChg chg="del">
          <ac:chgData name="Mikkel Quist Kümler" userId="e6e20ca2-0624-48e9-83e7-215172140828" providerId="ADAL" clId="{A04B8724-5785-4CC2-BAD0-BBAD8098A0CC}" dt="2021-10-06T11:59:28.513" v="74" actId="478"/>
          <ac:spMkLst>
            <pc:docMk/>
            <pc:sldMk cId="3896926790" sldId="256"/>
            <ac:spMk id="19" creationId="{B5DEDDB2-991A-477D-BCF5-E509AEFD4E94}"/>
          </ac:spMkLst>
        </pc:spChg>
        <pc:spChg chg="del">
          <ac:chgData name="Mikkel Quist Kümler" userId="e6e20ca2-0624-48e9-83e7-215172140828" providerId="ADAL" clId="{A04B8724-5785-4CC2-BAD0-BBAD8098A0CC}" dt="2021-10-06T12:46:52.273" v="100" actId="478"/>
          <ac:spMkLst>
            <pc:docMk/>
            <pc:sldMk cId="3896926790" sldId="256"/>
            <ac:spMk id="20" creationId="{515EDB02-8165-4438-B2D1-51408995BEBA}"/>
          </ac:spMkLst>
        </pc:spChg>
        <pc:spChg chg="del">
          <ac:chgData name="Mikkel Quist Kümler" userId="e6e20ca2-0624-48e9-83e7-215172140828" providerId="ADAL" clId="{A04B8724-5785-4CC2-BAD0-BBAD8098A0CC}" dt="2021-10-06T12:46:53.514" v="101" actId="478"/>
          <ac:spMkLst>
            <pc:docMk/>
            <pc:sldMk cId="3896926790" sldId="256"/>
            <ac:spMk id="21" creationId="{2D803DB3-2CF1-4698-ADE4-34C334906039}"/>
          </ac:spMkLst>
        </pc:spChg>
        <pc:spChg chg="del">
          <ac:chgData name="Mikkel Quist Kümler" userId="e6e20ca2-0624-48e9-83e7-215172140828" providerId="ADAL" clId="{A04B8724-5785-4CC2-BAD0-BBAD8098A0CC}" dt="2021-10-06T11:59:35.856" v="76" actId="478"/>
          <ac:spMkLst>
            <pc:docMk/>
            <pc:sldMk cId="3896926790" sldId="256"/>
            <ac:spMk id="24" creationId="{5547E05D-6691-4A69-858B-FFCA3CD9579B}"/>
          </ac:spMkLst>
        </pc:spChg>
        <pc:spChg chg="del">
          <ac:chgData name="Mikkel Quist Kümler" userId="e6e20ca2-0624-48e9-83e7-215172140828" providerId="ADAL" clId="{A04B8724-5785-4CC2-BAD0-BBAD8098A0CC}" dt="2021-10-06T12:05:09.872" v="78" actId="478"/>
          <ac:spMkLst>
            <pc:docMk/>
            <pc:sldMk cId="3896926790" sldId="256"/>
            <ac:spMk id="28" creationId="{A9B9353C-A94C-454F-8918-7F67571DD9A4}"/>
          </ac:spMkLst>
        </pc:spChg>
        <pc:spChg chg="del">
          <ac:chgData name="Mikkel Quist Kümler" userId="e6e20ca2-0624-48e9-83e7-215172140828" providerId="ADAL" clId="{A04B8724-5785-4CC2-BAD0-BBAD8098A0CC}" dt="2021-10-06T12:05:10.799" v="79" actId="478"/>
          <ac:spMkLst>
            <pc:docMk/>
            <pc:sldMk cId="3896926790" sldId="256"/>
            <ac:spMk id="29" creationId="{46DAE167-BB9E-4E66-9D40-D018C401FE88}"/>
          </ac:spMkLst>
        </pc:spChg>
        <pc:spChg chg="add mod">
          <ac:chgData name="Mikkel Quist Kümler" userId="e6e20ca2-0624-48e9-83e7-215172140828" providerId="ADAL" clId="{A04B8724-5785-4CC2-BAD0-BBAD8098A0CC}" dt="2021-10-06T12:51:31.140" v="177" actId="1076"/>
          <ac:spMkLst>
            <pc:docMk/>
            <pc:sldMk cId="3896926790" sldId="256"/>
            <ac:spMk id="32" creationId="{8FAB0C04-6398-407F-96EA-93482153D559}"/>
          </ac:spMkLst>
        </pc:spChg>
        <pc:spChg chg="add mod">
          <ac:chgData name="Mikkel Quist Kümler" userId="e6e20ca2-0624-48e9-83e7-215172140828" providerId="ADAL" clId="{A04B8724-5785-4CC2-BAD0-BBAD8098A0CC}" dt="2021-10-06T12:52:21.492" v="188" actId="20577"/>
          <ac:spMkLst>
            <pc:docMk/>
            <pc:sldMk cId="3896926790" sldId="256"/>
            <ac:spMk id="33" creationId="{366EDCCC-6E35-4996-A4EC-6F5502B73EDC}"/>
          </ac:spMkLst>
        </pc:spChg>
        <pc:spChg chg="add mod">
          <ac:chgData name="Mikkel Quist Kümler" userId="e6e20ca2-0624-48e9-83e7-215172140828" providerId="ADAL" clId="{A04B8724-5785-4CC2-BAD0-BBAD8098A0CC}" dt="2021-10-06T12:52:27.932" v="198" actId="20577"/>
          <ac:spMkLst>
            <pc:docMk/>
            <pc:sldMk cId="3896926790" sldId="256"/>
            <ac:spMk id="34" creationId="{2FD346FB-3494-4211-8136-A55CAEA2CFB5}"/>
          </ac:spMkLst>
        </pc:spChg>
        <pc:spChg chg="add mod">
          <ac:chgData name="Mikkel Quist Kümler" userId="e6e20ca2-0624-48e9-83e7-215172140828" providerId="ADAL" clId="{A04B8724-5785-4CC2-BAD0-BBAD8098A0CC}" dt="2021-10-06T12:52:36.742" v="213" actId="20577"/>
          <ac:spMkLst>
            <pc:docMk/>
            <pc:sldMk cId="3896926790" sldId="256"/>
            <ac:spMk id="37" creationId="{28200F2E-5995-43DD-9A4F-A54D57858004}"/>
          </ac:spMkLst>
        </pc:spChg>
        <pc:spChg chg="add mod">
          <ac:chgData name="Mikkel Quist Kümler" userId="e6e20ca2-0624-48e9-83e7-215172140828" providerId="ADAL" clId="{A04B8724-5785-4CC2-BAD0-BBAD8098A0CC}" dt="2021-10-06T12:52:46.756" v="230" actId="20577"/>
          <ac:spMkLst>
            <pc:docMk/>
            <pc:sldMk cId="3896926790" sldId="256"/>
            <ac:spMk id="38" creationId="{CA6AECAA-7B2D-49EC-91E7-9A2E43801BF2}"/>
          </ac:spMkLst>
        </pc:spChg>
        <pc:spChg chg="mod">
          <ac:chgData name="Mikkel Quist Kümler" userId="e6e20ca2-0624-48e9-83e7-215172140828" providerId="ADAL" clId="{A04B8724-5785-4CC2-BAD0-BBAD8098A0CC}" dt="2021-10-06T11:34:55.533" v="72" actId="207"/>
          <ac:spMkLst>
            <pc:docMk/>
            <pc:sldMk cId="3896926790" sldId="256"/>
            <ac:spMk id="42" creationId="{E2394BD8-9357-4F57-B87F-9BAB48F3EDB5}"/>
          </ac:spMkLst>
        </pc:spChg>
        <pc:grpChg chg="del">
          <ac:chgData name="Mikkel Quist Kümler" userId="e6e20ca2-0624-48e9-83e7-215172140828" providerId="ADAL" clId="{A04B8724-5785-4CC2-BAD0-BBAD8098A0CC}" dt="2021-10-06T11:59:27.201" v="73" actId="478"/>
          <ac:grpSpMkLst>
            <pc:docMk/>
            <pc:sldMk cId="3896926790" sldId="256"/>
            <ac:grpSpMk id="10" creationId="{ECC84A7A-9E6D-457D-97E7-22757B4A35A9}"/>
          </ac:grpSpMkLst>
        </pc:grpChg>
        <pc:graphicFrameChg chg="del">
          <ac:chgData name="Mikkel Quist Kümler" userId="e6e20ca2-0624-48e9-83e7-215172140828" providerId="ADAL" clId="{A04B8724-5785-4CC2-BAD0-BBAD8098A0CC}" dt="2021-10-06T11:59:30.110" v="75" actId="478"/>
          <ac:graphicFrameMkLst>
            <pc:docMk/>
            <pc:sldMk cId="3896926790" sldId="256"/>
            <ac:graphicFrameMk id="18" creationId="{E737ABE9-A971-4535-84D3-DF9F7101B2F2}"/>
          </ac:graphicFrameMkLst>
        </pc:graphicFrameChg>
        <pc:graphicFrameChg chg="del">
          <ac:chgData name="Mikkel Quist Kümler" userId="e6e20ca2-0624-48e9-83e7-215172140828" providerId="ADAL" clId="{A04B8724-5785-4CC2-BAD0-BBAD8098A0CC}" dt="2021-10-06T12:05:14.921" v="83" actId="478"/>
          <ac:graphicFrameMkLst>
            <pc:docMk/>
            <pc:sldMk cId="3896926790" sldId="256"/>
            <ac:graphicFrameMk id="22" creationId="{C24D7668-8971-42DB-BA8B-FAF09DF7682F}"/>
          </ac:graphicFrameMkLst>
        </pc:graphicFrameChg>
        <pc:graphicFrameChg chg="del">
          <ac:chgData name="Mikkel Quist Kümler" userId="e6e20ca2-0624-48e9-83e7-215172140828" providerId="ADAL" clId="{A04B8724-5785-4CC2-BAD0-BBAD8098A0CC}" dt="2021-10-06T11:59:36.937" v="77" actId="478"/>
          <ac:graphicFrameMkLst>
            <pc:docMk/>
            <pc:sldMk cId="3896926790" sldId="256"/>
            <ac:graphicFrameMk id="25" creationId="{63274507-3784-4138-A17A-F564B2FF206D}"/>
          </ac:graphicFrameMkLst>
        </pc:graphicFrameChg>
        <pc:graphicFrameChg chg="del">
          <ac:chgData name="Mikkel Quist Kümler" userId="e6e20ca2-0624-48e9-83e7-215172140828" providerId="ADAL" clId="{A04B8724-5785-4CC2-BAD0-BBAD8098A0CC}" dt="2021-10-06T12:05:13.039" v="81" actId="478"/>
          <ac:graphicFrameMkLst>
            <pc:docMk/>
            <pc:sldMk cId="3896926790" sldId="256"/>
            <ac:graphicFrameMk id="30" creationId="{F66068E8-FA54-4C95-8E5D-761AD012ED04}"/>
          </ac:graphicFrameMkLst>
        </pc:graphicFrameChg>
        <pc:graphicFrameChg chg="add mod">
          <ac:chgData name="Mikkel Quist Kümler" userId="e6e20ca2-0624-48e9-83e7-215172140828" providerId="ADAL" clId="{A04B8724-5785-4CC2-BAD0-BBAD8098A0CC}" dt="2021-10-06T12:51:24.678" v="176" actId="1038"/>
          <ac:graphicFrameMkLst>
            <pc:docMk/>
            <pc:sldMk cId="3896926790" sldId="256"/>
            <ac:graphicFrameMk id="31" creationId="{51FCFC73-4A6F-4FE7-BE2E-1F5293A28977}"/>
          </ac:graphicFrameMkLst>
        </pc:graphicFrameChg>
        <pc:picChg chg="add mod ord">
          <ac:chgData name="Mikkel Quist Kümler" userId="e6e20ca2-0624-48e9-83e7-215172140828" providerId="ADAL" clId="{A04B8724-5785-4CC2-BAD0-BBAD8098A0CC}" dt="2021-10-06T12:46:45.398" v="98" actId="167"/>
          <ac:picMkLst>
            <pc:docMk/>
            <pc:sldMk cId="3896926790" sldId="256"/>
            <ac:picMk id="4" creationId="{DB834F7D-A44E-4211-8919-16AE163EE650}"/>
          </ac:picMkLst>
        </pc:picChg>
        <pc:picChg chg="del">
          <ac:chgData name="Mikkel Quist Kümler" userId="e6e20ca2-0624-48e9-83e7-215172140828" providerId="ADAL" clId="{A04B8724-5785-4CC2-BAD0-BBAD8098A0CC}" dt="2021-10-06T12:46:46.792" v="99" actId="478"/>
          <ac:picMkLst>
            <pc:docMk/>
            <pc:sldMk cId="3896926790" sldId="256"/>
            <ac:picMk id="27" creationId="{BD6285AA-FBBB-43A9-9C7C-876696B88A3D}"/>
          </ac:picMkLst>
        </pc:picChg>
        <pc:picChg chg="del">
          <ac:chgData name="Mikkel Quist Kümler" userId="e6e20ca2-0624-48e9-83e7-215172140828" providerId="ADAL" clId="{A04B8724-5785-4CC2-BAD0-BBAD8098A0CC}" dt="2021-10-06T12:05:13.807" v="82" actId="478"/>
          <ac:picMkLst>
            <pc:docMk/>
            <pc:sldMk cId="3896926790" sldId="256"/>
            <ac:picMk id="35" creationId="{48357169-091C-49B0-9E28-07378E5ED99A}"/>
          </ac:picMkLst>
        </pc:picChg>
        <pc:picChg chg="del">
          <ac:chgData name="Mikkel Quist Kümler" userId="e6e20ca2-0624-48e9-83e7-215172140828" providerId="ADAL" clId="{A04B8724-5785-4CC2-BAD0-BBAD8098A0CC}" dt="2021-10-06T12:05:11.734" v="80" actId="478"/>
          <ac:picMkLst>
            <pc:docMk/>
            <pc:sldMk cId="3896926790" sldId="256"/>
            <ac:picMk id="36" creationId="{40CED81F-FAE4-4C4D-9309-929AA731DC6D}"/>
          </ac:picMkLst>
        </pc:picChg>
      </pc:sldChg>
      <pc:sldChg chg="new del">
        <pc:chgData name="Mikkel Quist Kümler" userId="e6e20ca2-0624-48e9-83e7-215172140828" providerId="ADAL" clId="{A04B8724-5785-4CC2-BAD0-BBAD8098A0CC}" dt="2021-10-06T13:29:08.067" v="232" actId="47"/>
        <pc:sldMkLst>
          <pc:docMk/>
          <pc:sldMk cId="1733460807" sldId="257"/>
        </pc:sldMkLst>
      </pc:sldChg>
      <pc:sldChg chg="addSp delSp modSp add mod">
        <pc:chgData name="Mikkel Quist Kümler" userId="e6e20ca2-0624-48e9-83e7-215172140828" providerId="ADAL" clId="{A04B8724-5785-4CC2-BAD0-BBAD8098A0CC}" dt="2021-10-26T12:43:02.218" v="922" actId="1038"/>
        <pc:sldMkLst>
          <pc:docMk/>
          <pc:sldMk cId="2617538304" sldId="258"/>
        </pc:sldMkLst>
        <pc:spChg chg="mod">
          <ac:chgData name="Mikkel Quist Kümler" userId="e6e20ca2-0624-48e9-83e7-215172140828" providerId="ADAL" clId="{A04B8724-5785-4CC2-BAD0-BBAD8098A0CC}" dt="2021-10-06T13:31:56.577" v="234" actId="20577"/>
          <ac:spMkLst>
            <pc:docMk/>
            <pc:sldMk cId="2617538304" sldId="258"/>
            <ac:spMk id="2" creationId="{EA0D8A75-8341-4E58-AA29-1248F7DB253D}"/>
          </ac:spMkLst>
        </pc:spChg>
        <pc:spChg chg="add del mod">
          <ac:chgData name="Mikkel Quist Kümler" userId="e6e20ca2-0624-48e9-83e7-215172140828" providerId="ADAL" clId="{A04B8724-5785-4CC2-BAD0-BBAD8098A0CC}" dt="2021-10-26T12:08:46.429" v="883" actId="478"/>
          <ac:spMkLst>
            <pc:docMk/>
            <pc:sldMk cId="2617538304" sldId="258"/>
            <ac:spMk id="9" creationId="{AD70B86C-2368-4E98-956E-CFB5BC601869}"/>
          </ac:spMkLst>
        </pc:spChg>
        <pc:spChg chg="add mod">
          <ac:chgData name="Mikkel Quist Kümler" userId="e6e20ca2-0624-48e9-83e7-215172140828" providerId="ADAL" clId="{A04B8724-5785-4CC2-BAD0-BBAD8098A0CC}" dt="2021-10-26T12:42:21.356" v="909" actId="207"/>
          <ac:spMkLst>
            <pc:docMk/>
            <pc:sldMk cId="2617538304" sldId="258"/>
            <ac:spMk id="18" creationId="{8DAA2DAF-43CC-40A0-B682-68692B615E73}"/>
          </ac:spMkLst>
        </pc:spChg>
        <pc:spChg chg="add mod">
          <ac:chgData name="Mikkel Quist Kümler" userId="e6e20ca2-0624-48e9-83e7-215172140828" providerId="ADAL" clId="{A04B8724-5785-4CC2-BAD0-BBAD8098A0CC}" dt="2021-10-26T12:06:20.639" v="864" actId="1076"/>
          <ac:spMkLst>
            <pc:docMk/>
            <pc:sldMk cId="2617538304" sldId="258"/>
            <ac:spMk id="19" creationId="{2AA564EA-49FA-4977-9D4C-FE8085839BAE}"/>
          </ac:spMkLst>
        </pc:spChg>
        <pc:spChg chg="add mod">
          <ac:chgData name="Mikkel Quist Kümler" userId="e6e20ca2-0624-48e9-83e7-215172140828" providerId="ADAL" clId="{A04B8724-5785-4CC2-BAD0-BBAD8098A0CC}" dt="2021-10-26T12:09:18.303" v="886" actId="1076"/>
          <ac:spMkLst>
            <pc:docMk/>
            <pc:sldMk cId="2617538304" sldId="258"/>
            <ac:spMk id="20" creationId="{60B2ECAB-2B56-45AC-848C-9B8A679A0BA1}"/>
          </ac:spMkLst>
        </pc:spChg>
        <pc:spChg chg="add mod">
          <ac:chgData name="Mikkel Quist Kümler" userId="e6e20ca2-0624-48e9-83e7-215172140828" providerId="ADAL" clId="{A04B8724-5785-4CC2-BAD0-BBAD8098A0CC}" dt="2021-10-26T12:09:04.191" v="885" actId="1076"/>
          <ac:spMkLst>
            <pc:docMk/>
            <pc:sldMk cId="2617538304" sldId="258"/>
            <ac:spMk id="21" creationId="{D01D30E6-A3CE-4220-B162-FCEB639B06D3}"/>
          </ac:spMkLst>
        </pc:spChg>
        <pc:spChg chg="add mod">
          <ac:chgData name="Mikkel Quist Kümler" userId="e6e20ca2-0624-48e9-83e7-215172140828" providerId="ADAL" clId="{A04B8724-5785-4CC2-BAD0-BBAD8098A0CC}" dt="2021-10-26T12:07:05.328" v="868" actId="1076"/>
          <ac:spMkLst>
            <pc:docMk/>
            <pc:sldMk cId="2617538304" sldId="258"/>
            <ac:spMk id="22" creationId="{154A7175-6532-4020-B6CC-B30CCBFFB6FF}"/>
          </ac:spMkLst>
        </pc:spChg>
        <pc:spChg chg="add mod">
          <ac:chgData name="Mikkel Quist Kümler" userId="e6e20ca2-0624-48e9-83e7-215172140828" providerId="ADAL" clId="{A04B8724-5785-4CC2-BAD0-BBAD8098A0CC}" dt="2021-10-26T12:09:30.302" v="887" actId="1076"/>
          <ac:spMkLst>
            <pc:docMk/>
            <pc:sldMk cId="2617538304" sldId="258"/>
            <ac:spMk id="23" creationId="{62CDC210-15FB-41C9-8EA6-732103C06407}"/>
          </ac:spMkLst>
        </pc:spChg>
        <pc:spChg chg="del">
          <ac:chgData name="Mikkel Quist Kümler" userId="e6e20ca2-0624-48e9-83e7-215172140828" providerId="ADAL" clId="{A04B8724-5785-4CC2-BAD0-BBAD8098A0CC}" dt="2021-10-06T13:32:05.416" v="240" actId="478"/>
          <ac:spMkLst>
            <pc:docMk/>
            <pc:sldMk cId="2617538304" sldId="258"/>
            <ac:spMk id="32" creationId="{8FAB0C04-6398-407F-96EA-93482153D559}"/>
          </ac:spMkLst>
        </pc:spChg>
        <pc:spChg chg="del">
          <ac:chgData name="Mikkel Quist Kümler" userId="e6e20ca2-0624-48e9-83e7-215172140828" providerId="ADAL" clId="{A04B8724-5785-4CC2-BAD0-BBAD8098A0CC}" dt="2021-10-06T13:32:13.416" v="242" actId="478"/>
          <ac:spMkLst>
            <pc:docMk/>
            <pc:sldMk cId="2617538304" sldId="258"/>
            <ac:spMk id="33" creationId="{366EDCCC-6E35-4996-A4EC-6F5502B73EDC}"/>
          </ac:spMkLst>
        </pc:spChg>
        <pc:spChg chg="del">
          <ac:chgData name="Mikkel Quist Kümler" userId="e6e20ca2-0624-48e9-83e7-215172140828" providerId="ADAL" clId="{A04B8724-5785-4CC2-BAD0-BBAD8098A0CC}" dt="2021-10-06T13:32:14.967" v="243" actId="478"/>
          <ac:spMkLst>
            <pc:docMk/>
            <pc:sldMk cId="2617538304" sldId="258"/>
            <ac:spMk id="34" creationId="{2FD346FB-3494-4211-8136-A55CAEA2CFB5}"/>
          </ac:spMkLst>
        </pc:spChg>
        <pc:spChg chg="del">
          <ac:chgData name="Mikkel Quist Kümler" userId="e6e20ca2-0624-48e9-83e7-215172140828" providerId="ADAL" clId="{A04B8724-5785-4CC2-BAD0-BBAD8098A0CC}" dt="2021-10-06T13:32:16.129" v="244" actId="478"/>
          <ac:spMkLst>
            <pc:docMk/>
            <pc:sldMk cId="2617538304" sldId="258"/>
            <ac:spMk id="37" creationId="{28200F2E-5995-43DD-9A4F-A54D57858004}"/>
          </ac:spMkLst>
        </pc:spChg>
        <pc:spChg chg="del">
          <ac:chgData name="Mikkel Quist Kümler" userId="e6e20ca2-0624-48e9-83e7-215172140828" providerId="ADAL" clId="{A04B8724-5785-4CC2-BAD0-BBAD8098A0CC}" dt="2021-10-06T13:32:18.250" v="245" actId="478"/>
          <ac:spMkLst>
            <pc:docMk/>
            <pc:sldMk cId="2617538304" sldId="258"/>
            <ac:spMk id="38" creationId="{CA6AECAA-7B2D-49EC-91E7-9A2E43801BF2}"/>
          </ac:spMkLst>
        </pc:spChg>
        <pc:graphicFrameChg chg="del mod">
          <ac:chgData name="Mikkel Quist Kümler" userId="e6e20ca2-0624-48e9-83e7-215172140828" providerId="ADAL" clId="{A04B8724-5785-4CC2-BAD0-BBAD8098A0CC}" dt="2021-10-06T13:32:03.913" v="239" actId="478"/>
          <ac:graphicFrameMkLst>
            <pc:docMk/>
            <pc:sldMk cId="2617538304" sldId="258"/>
            <ac:graphicFrameMk id="31" creationId="{51FCFC73-4A6F-4FE7-BE2E-1F5293A28977}"/>
          </ac:graphicFrameMkLst>
        </pc:graphicFrameChg>
        <pc:picChg chg="add del mod modCrop">
          <ac:chgData name="Mikkel Quist Kümler" userId="e6e20ca2-0624-48e9-83e7-215172140828" providerId="ADAL" clId="{A04B8724-5785-4CC2-BAD0-BBAD8098A0CC}" dt="2021-10-13T10:42:54.314" v="724" actId="478"/>
          <ac:picMkLst>
            <pc:docMk/>
            <pc:sldMk cId="2617538304" sldId="258"/>
            <ac:picMk id="5" creationId="{E9CE18A5-DDFF-4C3F-A12D-96AE0B4C6B1C}"/>
          </ac:picMkLst>
        </pc:picChg>
        <pc:picChg chg="add del mod ord">
          <ac:chgData name="Mikkel Quist Kümler" userId="e6e20ca2-0624-48e9-83e7-215172140828" providerId="ADAL" clId="{A04B8724-5785-4CC2-BAD0-BBAD8098A0CC}" dt="2021-10-26T12:05:28.622" v="860" actId="478"/>
          <ac:picMkLst>
            <pc:docMk/>
            <pc:sldMk cId="2617538304" sldId="258"/>
            <ac:picMk id="5" creationId="{F5F573D7-E41B-4986-9909-13DA3599E27C}"/>
          </ac:picMkLst>
        </pc:picChg>
        <pc:picChg chg="add del mod ord">
          <ac:chgData name="Mikkel Quist Kümler" userId="e6e20ca2-0624-48e9-83e7-215172140828" providerId="ADAL" clId="{A04B8724-5785-4CC2-BAD0-BBAD8098A0CC}" dt="2021-10-13T10:45:47.234" v="739" actId="478"/>
          <ac:picMkLst>
            <pc:docMk/>
            <pc:sldMk cId="2617538304" sldId="258"/>
            <ac:picMk id="6" creationId="{1BF2DE36-B4B3-4D1A-B946-C63620C3E70A}"/>
          </ac:picMkLst>
        </pc:picChg>
        <pc:picChg chg="add del mod">
          <ac:chgData name="Mikkel Quist Kümler" userId="e6e20ca2-0624-48e9-83e7-215172140828" providerId="ADAL" clId="{A04B8724-5785-4CC2-BAD0-BBAD8098A0CC}" dt="2021-10-26T10:46:15.446" v="829" actId="478"/>
          <ac:picMkLst>
            <pc:docMk/>
            <pc:sldMk cId="2617538304" sldId="258"/>
            <ac:picMk id="7" creationId="{E873AB00-D037-41C4-8724-D6D84DFED790}"/>
          </ac:picMkLst>
        </pc:picChg>
        <pc:picChg chg="add del mod">
          <ac:chgData name="Mikkel Quist Kümler" userId="e6e20ca2-0624-48e9-83e7-215172140828" providerId="ADAL" clId="{A04B8724-5785-4CC2-BAD0-BBAD8098A0CC}" dt="2021-10-26T12:05:39.924" v="861" actId="478"/>
          <ac:picMkLst>
            <pc:docMk/>
            <pc:sldMk cId="2617538304" sldId="258"/>
            <ac:picMk id="8" creationId="{B91FA9C4-59A2-4F53-93EF-78C6CE0804E3}"/>
          </ac:picMkLst>
        </pc:picChg>
        <pc:picChg chg="add del mod ord">
          <ac:chgData name="Mikkel Quist Kümler" userId="e6e20ca2-0624-48e9-83e7-215172140828" providerId="ADAL" clId="{A04B8724-5785-4CC2-BAD0-BBAD8098A0CC}" dt="2021-10-13T10:50:12.992" v="753" actId="478"/>
          <ac:picMkLst>
            <pc:docMk/>
            <pc:sldMk cId="2617538304" sldId="258"/>
            <ac:picMk id="9" creationId="{D7E3B0E1-A73E-4A77-875F-C40907E3864B}"/>
          </ac:picMkLst>
        </pc:picChg>
        <pc:picChg chg="add del mod">
          <ac:chgData name="Mikkel Quist Kümler" userId="e6e20ca2-0624-48e9-83e7-215172140828" providerId="ADAL" clId="{A04B8724-5785-4CC2-BAD0-BBAD8098A0CC}" dt="2021-10-13T10:50:24.550" v="755" actId="478"/>
          <ac:picMkLst>
            <pc:docMk/>
            <pc:sldMk cId="2617538304" sldId="258"/>
            <ac:picMk id="11" creationId="{3B2146B0-3CBD-4221-BB7A-79BD32EA069F}"/>
          </ac:picMkLst>
        </pc:picChg>
        <pc:picChg chg="add del mod">
          <ac:chgData name="Mikkel Quist Kümler" userId="e6e20ca2-0624-48e9-83e7-215172140828" providerId="ADAL" clId="{A04B8724-5785-4CC2-BAD0-BBAD8098A0CC}" dt="2021-10-26T12:35:25.940" v="892" actId="478"/>
          <ac:picMkLst>
            <pc:docMk/>
            <pc:sldMk cId="2617538304" sldId="258"/>
            <ac:picMk id="11" creationId="{3E96670E-515B-4D7A-B127-6F6079C40623}"/>
          </ac:picMkLst>
        </pc:picChg>
        <pc:picChg chg="add del mod">
          <ac:chgData name="Mikkel Quist Kümler" userId="e6e20ca2-0624-48e9-83e7-215172140828" providerId="ADAL" clId="{A04B8724-5785-4CC2-BAD0-BBAD8098A0CC}" dt="2021-10-26T10:46:14.648" v="828" actId="478"/>
          <ac:picMkLst>
            <pc:docMk/>
            <pc:sldMk cId="2617538304" sldId="258"/>
            <ac:picMk id="13" creationId="{3EF28225-C933-4AA0-88FA-395F8F213C35}"/>
          </ac:picMkLst>
        </pc:picChg>
        <pc:picChg chg="add del mod">
          <ac:chgData name="Mikkel Quist Kümler" userId="e6e20ca2-0624-48e9-83e7-215172140828" providerId="ADAL" clId="{A04B8724-5785-4CC2-BAD0-BBAD8098A0CC}" dt="2021-10-26T12:35:50.892" v="897" actId="478"/>
          <ac:picMkLst>
            <pc:docMk/>
            <pc:sldMk cId="2617538304" sldId="258"/>
            <ac:picMk id="14" creationId="{6EB6354C-B32E-46D5-A9FD-F9C7B59179C7}"/>
          </ac:picMkLst>
        </pc:picChg>
        <pc:picChg chg="add mod ord">
          <ac:chgData name="Mikkel Quist Kümler" userId="e6e20ca2-0624-48e9-83e7-215172140828" providerId="ADAL" clId="{A04B8724-5785-4CC2-BAD0-BBAD8098A0CC}" dt="2021-10-26T12:43:02.218" v="922" actId="1038"/>
          <ac:picMkLst>
            <pc:docMk/>
            <pc:sldMk cId="2617538304" sldId="258"/>
            <ac:picMk id="24" creationId="{D679D3D3-A768-4124-A995-EE41902BFA00}"/>
          </ac:picMkLst>
        </pc:picChg>
        <pc:picChg chg="add mod">
          <ac:chgData name="Mikkel Quist Kümler" userId="e6e20ca2-0624-48e9-83e7-215172140828" providerId="ADAL" clId="{A04B8724-5785-4CC2-BAD0-BBAD8098A0CC}" dt="2021-10-26T12:43:02.218" v="922" actId="1038"/>
          <ac:picMkLst>
            <pc:docMk/>
            <pc:sldMk cId="2617538304" sldId="258"/>
            <ac:picMk id="26" creationId="{169FCB91-00E7-48D5-834D-59D16CD489B1}"/>
          </ac:picMkLst>
        </pc:picChg>
        <pc:cxnChg chg="add mod">
          <ac:chgData name="Mikkel Quist Kümler" userId="e6e20ca2-0624-48e9-83e7-215172140828" providerId="ADAL" clId="{A04B8724-5785-4CC2-BAD0-BBAD8098A0CC}" dt="2021-10-26T12:08:35.949" v="878" actId="1076"/>
          <ac:cxnSpMkLst>
            <pc:docMk/>
            <pc:sldMk cId="2617538304" sldId="258"/>
            <ac:cxnSpMk id="15" creationId="{7D4BAF43-7D40-482B-8A67-FA586CA5FAB0}"/>
          </ac:cxnSpMkLst>
        </pc:cxnChg>
        <pc:cxnChg chg="add mod">
          <ac:chgData name="Mikkel Quist Kümler" userId="e6e20ca2-0624-48e9-83e7-215172140828" providerId="ADAL" clId="{A04B8724-5785-4CC2-BAD0-BBAD8098A0CC}" dt="2021-10-26T12:08:40.012" v="879" actId="1076"/>
          <ac:cxnSpMkLst>
            <pc:docMk/>
            <pc:sldMk cId="2617538304" sldId="258"/>
            <ac:cxnSpMk id="17" creationId="{2510B29B-C6F9-4829-911D-9A8DCA55D00A}"/>
          </ac:cxnSpMkLst>
        </pc:cxnChg>
      </pc:sldChg>
      <pc:sldChg chg="addSp delSp modSp add mod">
        <pc:chgData name="Mikkel Quist Kümler" userId="e6e20ca2-0624-48e9-83e7-215172140828" providerId="ADAL" clId="{A04B8724-5785-4CC2-BAD0-BBAD8098A0CC}" dt="2021-10-06T13:43:01.429" v="507" actId="207"/>
        <pc:sldMkLst>
          <pc:docMk/>
          <pc:sldMk cId="3071102157" sldId="259"/>
        </pc:sldMkLst>
        <pc:spChg chg="mod">
          <ac:chgData name="Mikkel Quist Kümler" userId="e6e20ca2-0624-48e9-83e7-215172140828" providerId="ADAL" clId="{A04B8724-5785-4CC2-BAD0-BBAD8098A0CC}" dt="2021-10-06T13:39:01.407" v="453" actId="20577"/>
          <ac:spMkLst>
            <pc:docMk/>
            <pc:sldMk cId="3071102157" sldId="259"/>
            <ac:spMk id="2" creationId="{EA0D8A75-8341-4E58-AA29-1248F7DB253D}"/>
          </ac:spMkLst>
        </pc:spChg>
        <pc:spChg chg="del">
          <ac:chgData name="Mikkel Quist Kümler" userId="e6e20ca2-0624-48e9-83e7-215172140828" providerId="ADAL" clId="{A04B8724-5785-4CC2-BAD0-BBAD8098A0CC}" dt="2021-10-06T13:39:30.487" v="466" actId="478"/>
          <ac:spMkLst>
            <pc:docMk/>
            <pc:sldMk cId="3071102157" sldId="259"/>
            <ac:spMk id="18" creationId="{8DAA2DAF-43CC-40A0-B682-68692B615E73}"/>
          </ac:spMkLst>
        </pc:spChg>
        <pc:spChg chg="del">
          <ac:chgData name="Mikkel Quist Kümler" userId="e6e20ca2-0624-48e9-83e7-215172140828" providerId="ADAL" clId="{A04B8724-5785-4CC2-BAD0-BBAD8098A0CC}" dt="2021-10-06T13:39:26.175" v="463" actId="478"/>
          <ac:spMkLst>
            <pc:docMk/>
            <pc:sldMk cId="3071102157" sldId="259"/>
            <ac:spMk id="19" creationId="{2AA564EA-49FA-4977-9D4C-FE8085839BAE}"/>
          </ac:spMkLst>
        </pc:spChg>
        <pc:spChg chg="del">
          <ac:chgData name="Mikkel Quist Kümler" userId="e6e20ca2-0624-48e9-83e7-215172140828" providerId="ADAL" clId="{A04B8724-5785-4CC2-BAD0-BBAD8098A0CC}" dt="2021-10-06T13:39:24.031" v="461" actId="478"/>
          <ac:spMkLst>
            <pc:docMk/>
            <pc:sldMk cId="3071102157" sldId="259"/>
            <ac:spMk id="20" creationId="{60B2ECAB-2B56-45AC-848C-9B8A679A0BA1}"/>
          </ac:spMkLst>
        </pc:spChg>
        <pc:spChg chg="del">
          <ac:chgData name="Mikkel Quist Kümler" userId="e6e20ca2-0624-48e9-83e7-215172140828" providerId="ADAL" clId="{A04B8724-5785-4CC2-BAD0-BBAD8098A0CC}" dt="2021-10-06T13:39:28.440" v="465" actId="478"/>
          <ac:spMkLst>
            <pc:docMk/>
            <pc:sldMk cId="3071102157" sldId="259"/>
            <ac:spMk id="21" creationId="{D01D30E6-A3CE-4220-B162-FCEB639B06D3}"/>
          </ac:spMkLst>
        </pc:spChg>
        <pc:spChg chg="del">
          <ac:chgData name="Mikkel Quist Kümler" userId="e6e20ca2-0624-48e9-83e7-215172140828" providerId="ADAL" clId="{A04B8724-5785-4CC2-BAD0-BBAD8098A0CC}" dt="2021-10-06T13:39:27.263" v="464" actId="478"/>
          <ac:spMkLst>
            <pc:docMk/>
            <pc:sldMk cId="3071102157" sldId="259"/>
            <ac:spMk id="22" creationId="{154A7175-6532-4020-B6CC-B30CCBFFB6FF}"/>
          </ac:spMkLst>
        </pc:spChg>
        <pc:spChg chg="del">
          <ac:chgData name="Mikkel Quist Kümler" userId="e6e20ca2-0624-48e9-83e7-215172140828" providerId="ADAL" clId="{A04B8724-5785-4CC2-BAD0-BBAD8098A0CC}" dt="2021-10-06T13:39:25" v="462" actId="478"/>
          <ac:spMkLst>
            <pc:docMk/>
            <pc:sldMk cId="3071102157" sldId="259"/>
            <ac:spMk id="23" creationId="{62CDC210-15FB-41C9-8EA6-732103C06407}"/>
          </ac:spMkLst>
        </pc:spChg>
        <pc:spChg chg="mod">
          <ac:chgData name="Mikkel Quist Kümler" userId="e6e20ca2-0624-48e9-83e7-215172140828" providerId="ADAL" clId="{A04B8724-5785-4CC2-BAD0-BBAD8098A0CC}" dt="2021-10-06T13:39:16.029" v="456" actId="1076"/>
          <ac:spMkLst>
            <pc:docMk/>
            <pc:sldMk cId="3071102157" sldId="259"/>
            <ac:spMk id="42" creationId="{E2394BD8-9357-4F57-B87F-9BAB48F3EDB5}"/>
          </ac:spMkLst>
        </pc:spChg>
        <pc:graphicFrameChg chg="add mod modGraphic">
          <ac:chgData name="Mikkel Quist Kümler" userId="e6e20ca2-0624-48e9-83e7-215172140828" providerId="ADAL" clId="{A04B8724-5785-4CC2-BAD0-BBAD8098A0CC}" dt="2021-10-06T13:43:01.429" v="507" actId="207"/>
          <ac:graphicFrameMkLst>
            <pc:docMk/>
            <pc:sldMk cId="3071102157" sldId="259"/>
            <ac:graphicFrameMk id="16" creationId="{50A2C691-68D5-41FC-BDD1-E73C6953D321}"/>
          </ac:graphicFrameMkLst>
        </pc:graphicFrameChg>
        <pc:picChg chg="del">
          <ac:chgData name="Mikkel Quist Kümler" userId="e6e20ca2-0624-48e9-83e7-215172140828" providerId="ADAL" clId="{A04B8724-5785-4CC2-BAD0-BBAD8098A0CC}" dt="2021-10-06T13:39:21.230" v="458" actId="478"/>
          <ac:picMkLst>
            <pc:docMk/>
            <pc:sldMk cId="3071102157" sldId="259"/>
            <ac:picMk id="5" creationId="{E9CE18A5-DDFF-4C3F-A12D-96AE0B4C6B1C}"/>
          </ac:picMkLst>
        </pc:picChg>
        <pc:picChg chg="del">
          <ac:chgData name="Mikkel Quist Kümler" userId="e6e20ca2-0624-48e9-83e7-215172140828" providerId="ADAL" clId="{A04B8724-5785-4CC2-BAD0-BBAD8098A0CC}" dt="2021-10-06T13:39:21.822" v="459" actId="478"/>
          <ac:picMkLst>
            <pc:docMk/>
            <pc:sldMk cId="3071102157" sldId="259"/>
            <ac:picMk id="7" creationId="{E873AB00-D037-41C4-8724-D6D84DFED790}"/>
          </ac:picMkLst>
        </pc:picChg>
        <pc:cxnChg chg="del">
          <ac:chgData name="Mikkel Quist Kümler" userId="e6e20ca2-0624-48e9-83e7-215172140828" providerId="ADAL" clId="{A04B8724-5785-4CC2-BAD0-BBAD8098A0CC}" dt="2021-10-06T13:39:20.760" v="457" actId="478"/>
          <ac:cxnSpMkLst>
            <pc:docMk/>
            <pc:sldMk cId="3071102157" sldId="259"/>
            <ac:cxnSpMk id="15" creationId="{7D4BAF43-7D40-482B-8A67-FA586CA5FAB0}"/>
          </ac:cxnSpMkLst>
        </pc:cxnChg>
        <pc:cxnChg chg="del">
          <ac:chgData name="Mikkel Quist Kümler" userId="e6e20ca2-0624-48e9-83e7-215172140828" providerId="ADAL" clId="{A04B8724-5785-4CC2-BAD0-BBAD8098A0CC}" dt="2021-10-06T13:39:23.078" v="460" actId="478"/>
          <ac:cxnSpMkLst>
            <pc:docMk/>
            <pc:sldMk cId="3071102157" sldId="259"/>
            <ac:cxnSpMk id="17" creationId="{2510B29B-C6F9-4829-911D-9A8DCA55D00A}"/>
          </ac:cxnSpMkLst>
        </pc:cxnChg>
      </pc:sldChg>
      <pc:sldChg chg="addSp delSp modSp add mod">
        <pc:chgData name="Mikkel Quist Kümler" userId="e6e20ca2-0624-48e9-83e7-215172140828" providerId="ADAL" clId="{A04B8724-5785-4CC2-BAD0-BBAD8098A0CC}" dt="2021-10-13T10:58:12.599" v="827" actId="207"/>
        <pc:sldMkLst>
          <pc:docMk/>
          <pc:sldMk cId="3532303036" sldId="260"/>
        </pc:sldMkLst>
        <pc:spChg chg="mod">
          <ac:chgData name="Mikkel Quist Kümler" userId="e6e20ca2-0624-48e9-83e7-215172140828" providerId="ADAL" clId="{A04B8724-5785-4CC2-BAD0-BBAD8098A0CC}" dt="2021-10-06T13:44:18.137" v="560" actId="1076"/>
          <ac:spMkLst>
            <pc:docMk/>
            <pc:sldMk cId="3532303036" sldId="260"/>
            <ac:spMk id="2" creationId="{EA0D8A75-8341-4E58-AA29-1248F7DB253D}"/>
          </ac:spMkLst>
        </pc:spChg>
        <pc:spChg chg="add mod">
          <ac:chgData name="Mikkel Quist Kümler" userId="e6e20ca2-0624-48e9-83e7-215172140828" providerId="ADAL" clId="{A04B8724-5785-4CC2-BAD0-BBAD8098A0CC}" dt="2021-10-13T10:58:12.599" v="827" actId="207"/>
          <ac:spMkLst>
            <pc:docMk/>
            <pc:sldMk cId="3532303036" sldId="260"/>
            <ac:spMk id="6" creationId="{E8F8624A-B371-4BBA-AF7A-B3B342D2F951}"/>
          </ac:spMkLst>
        </pc:spChg>
        <pc:spChg chg="add mod">
          <ac:chgData name="Mikkel Quist Kümler" userId="e6e20ca2-0624-48e9-83e7-215172140828" providerId="ADAL" clId="{A04B8724-5785-4CC2-BAD0-BBAD8098A0CC}" dt="2021-10-13T10:55:27.488" v="824" actId="207"/>
          <ac:spMkLst>
            <pc:docMk/>
            <pc:sldMk cId="3532303036" sldId="260"/>
            <ac:spMk id="7" creationId="{42BAE6B8-C524-41D4-BABC-4271866F4832}"/>
          </ac:spMkLst>
        </pc:spChg>
        <pc:spChg chg="mod">
          <ac:chgData name="Mikkel Quist Kümler" userId="e6e20ca2-0624-48e9-83e7-215172140828" providerId="ADAL" clId="{A04B8724-5785-4CC2-BAD0-BBAD8098A0CC}" dt="2021-10-06T13:44:31.196" v="566" actId="1076"/>
          <ac:spMkLst>
            <pc:docMk/>
            <pc:sldMk cId="3532303036" sldId="260"/>
            <ac:spMk id="42" creationId="{E2394BD8-9357-4F57-B87F-9BAB48F3EDB5}"/>
          </ac:spMkLst>
        </pc:spChg>
        <pc:graphicFrameChg chg="del">
          <ac:chgData name="Mikkel Quist Kümler" userId="e6e20ca2-0624-48e9-83e7-215172140828" providerId="ADAL" clId="{A04B8724-5785-4CC2-BAD0-BBAD8098A0CC}" dt="2021-10-06T13:44:37.504" v="567" actId="478"/>
          <ac:graphicFrameMkLst>
            <pc:docMk/>
            <pc:sldMk cId="3532303036" sldId="260"/>
            <ac:graphicFrameMk id="16" creationId="{50A2C691-68D5-41FC-BDD1-E73C6953D321}"/>
          </ac:graphicFrameMkLst>
        </pc:graphicFrameChg>
        <pc:picChg chg="add mod">
          <ac:chgData name="Mikkel Quist Kümler" userId="e6e20ca2-0624-48e9-83e7-215172140828" providerId="ADAL" clId="{A04B8724-5785-4CC2-BAD0-BBAD8098A0CC}" dt="2021-10-06T13:47:37.510" v="594" actId="1076"/>
          <ac:picMkLst>
            <pc:docMk/>
            <pc:sldMk cId="3532303036" sldId="260"/>
            <ac:picMk id="5" creationId="{E4A04FE4-F0E5-42D8-B7E9-F8B863050612}"/>
          </ac:picMkLst>
        </pc:picChg>
        <pc:picChg chg="add mod">
          <ac:chgData name="Mikkel Quist Kümler" userId="e6e20ca2-0624-48e9-83e7-215172140828" providerId="ADAL" clId="{A04B8724-5785-4CC2-BAD0-BBAD8098A0CC}" dt="2021-10-06T13:47:49.446" v="598" actId="1076"/>
          <ac:picMkLst>
            <pc:docMk/>
            <pc:sldMk cId="3532303036" sldId="260"/>
            <ac:picMk id="10" creationId="{117F858A-1885-4D42-8494-AC19D5A4FF39}"/>
          </ac:picMkLst>
        </pc:picChg>
      </pc:sldChg>
      <pc:sldChg chg="addSp delSp modSp add mod">
        <pc:chgData name="Mikkel Quist Kümler" userId="e6e20ca2-0624-48e9-83e7-215172140828" providerId="ADAL" clId="{A04B8724-5785-4CC2-BAD0-BBAD8098A0CC}" dt="2021-10-13T10:42:44.907" v="723" actId="207"/>
        <pc:sldMkLst>
          <pc:docMk/>
          <pc:sldMk cId="1417700433" sldId="261"/>
        </pc:sldMkLst>
        <pc:spChg chg="mod">
          <ac:chgData name="Mikkel Quist Kümler" userId="e6e20ca2-0624-48e9-83e7-215172140828" providerId="ADAL" clId="{A04B8724-5785-4CC2-BAD0-BBAD8098A0CC}" dt="2021-10-06T13:48:58.390" v="655" actId="1076"/>
          <ac:spMkLst>
            <pc:docMk/>
            <pc:sldMk cId="1417700433" sldId="261"/>
            <ac:spMk id="2" creationId="{EA0D8A75-8341-4E58-AA29-1248F7DB253D}"/>
          </ac:spMkLst>
        </pc:spChg>
        <pc:spChg chg="mod">
          <ac:chgData name="Mikkel Quist Kümler" userId="e6e20ca2-0624-48e9-83e7-215172140828" providerId="ADAL" clId="{A04B8724-5785-4CC2-BAD0-BBAD8098A0CC}" dt="2021-10-06T13:48:56.358" v="654" actId="1076"/>
          <ac:spMkLst>
            <pc:docMk/>
            <pc:sldMk cId="1417700433" sldId="261"/>
            <ac:spMk id="42" creationId="{E2394BD8-9357-4F57-B87F-9BAB48F3EDB5}"/>
          </ac:spMkLst>
        </pc:spChg>
        <pc:graphicFrameChg chg="add mod modGraphic">
          <ac:chgData name="Mikkel Quist Kümler" userId="e6e20ca2-0624-48e9-83e7-215172140828" providerId="ADAL" clId="{A04B8724-5785-4CC2-BAD0-BBAD8098A0CC}" dt="2021-10-13T10:42:44.907" v="723" actId="207"/>
          <ac:graphicFrameMkLst>
            <pc:docMk/>
            <pc:sldMk cId="1417700433" sldId="261"/>
            <ac:graphicFrameMk id="6" creationId="{9D30F0FD-1DDE-46F0-B539-3B7C8724CBC6}"/>
          </ac:graphicFrameMkLst>
        </pc:graphicFrameChg>
        <pc:graphicFrameChg chg="del">
          <ac:chgData name="Mikkel Quist Kümler" userId="e6e20ca2-0624-48e9-83e7-215172140828" providerId="ADAL" clId="{A04B8724-5785-4CC2-BAD0-BBAD8098A0CC}" dt="2021-10-06T13:49:02.896" v="656" actId="478"/>
          <ac:graphicFrameMkLst>
            <pc:docMk/>
            <pc:sldMk cId="1417700433" sldId="261"/>
            <ac:graphicFrameMk id="16" creationId="{50A2C691-68D5-41FC-BDD1-E73C6953D321}"/>
          </ac:graphicFrameMkLst>
        </pc:graphicFrameChg>
      </pc:sldChg>
      <pc:sldChg chg="new del">
        <pc:chgData name="Mikkel Quist Kümler" userId="e6e20ca2-0624-48e9-83e7-215172140828" providerId="ADAL" clId="{A04B8724-5785-4CC2-BAD0-BBAD8098A0CC}" dt="2021-10-06T13:51:13.397" v="688" actId="47"/>
        <pc:sldMkLst>
          <pc:docMk/>
          <pc:sldMk cId="1688142965" sldId="262"/>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9A8DEF-7E3B-47C7-B5B5-2342E688CE58}" type="doc">
      <dgm:prSet loTypeId="urn:microsoft.com/office/officeart/2005/8/layout/pyramid3" loCatId="pyramid" qsTypeId="urn:microsoft.com/office/officeart/2005/8/quickstyle/simple1" qsCatId="simple" csTypeId="urn:microsoft.com/office/officeart/2005/8/colors/accent1_5" csCatId="accent1" phldr="1"/>
      <dgm:spPr/>
      <dgm:t>
        <a:bodyPr/>
        <a:lstStyle/>
        <a:p>
          <a:endParaRPr lang="da-DK"/>
        </a:p>
      </dgm:t>
    </dgm:pt>
    <dgm:pt modelId="{79414BE4-52E6-4059-9C5E-C15CCB9951A5}">
      <dgm:prSet phldrT="[Tekst]" custT="1"/>
      <dgm:spPr>
        <a:solidFill>
          <a:schemeClr val="accent3">
            <a:alpha val="90000"/>
          </a:schemeClr>
        </a:solidFill>
      </dgm:spPr>
      <dgm:t>
        <a:bodyPr/>
        <a:lstStyle/>
        <a:p>
          <a:r>
            <a:rPr lang="da-DK" sz="2400" b="0" dirty="0">
              <a:solidFill>
                <a:schemeClr val="bg1"/>
              </a:solidFill>
              <a:latin typeface="+mj-lt"/>
            </a:rPr>
            <a:t>NYHEDEN</a:t>
          </a:r>
          <a:endParaRPr lang="da-DK" sz="3200" b="0" dirty="0">
            <a:solidFill>
              <a:schemeClr val="bg1"/>
            </a:solidFill>
            <a:latin typeface="+mj-lt"/>
          </a:endParaRPr>
        </a:p>
      </dgm:t>
    </dgm:pt>
    <dgm:pt modelId="{963017A1-DEE8-4A2C-ABCD-B703744654BF}" type="parTrans" cxnId="{FAA0D127-1EB3-4EB3-A9B2-2AB0B57026B2}">
      <dgm:prSet/>
      <dgm:spPr/>
      <dgm:t>
        <a:bodyPr/>
        <a:lstStyle/>
        <a:p>
          <a:endParaRPr lang="da-DK"/>
        </a:p>
      </dgm:t>
    </dgm:pt>
    <dgm:pt modelId="{47FE7952-B644-4FF7-948E-AB0C98E97CE5}" type="sibTrans" cxnId="{FAA0D127-1EB3-4EB3-A9B2-2AB0B57026B2}">
      <dgm:prSet/>
      <dgm:spPr/>
      <dgm:t>
        <a:bodyPr/>
        <a:lstStyle/>
        <a:p>
          <a:endParaRPr lang="da-DK"/>
        </a:p>
      </dgm:t>
    </dgm:pt>
    <dgm:pt modelId="{D15E64F0-DC85-4D24-A0E5-4F06C050E8C0}">
      <dgm:prSet phldrT="[Tekst]" custT="1"/>
      <dgm:spPr>
        <a:solidFill>
          <a:schemeClr val="accent3">
            <a:lumMod val="90000"/>
            <a:lumOff val="10000"/>
            <a:alpha val="76667"/>
          </a:schemeClr>
        </a:solidFill>
      </dgm:spPr>
      <dgm:t>
        <a:bodyPr/>
        <a:lstStyle/>
        <a:p>
          <a:r>
            <a:rPr lang="da-DK" sz="2000" b="0" dirty="0">
              <a:solidFill>
                <a:schemeClr val="bg1"/>
              </a:solidFill>
              <a:latin typeface="+mj-lt"/>
            </a:rPr>
            <a:t>UDDYBNING</a:t>
          </a:r>
          <a:endParaRPr lang="da-DK" sz="4600" b="0" dirty="0">
            <a:solidFill>
              <a:schemeClr val="bg1"/>
            </a:solidFill>
            <a:latin typeface="+mj-lt"/>
          </a:endParaRPr>
        </a:p>
      </dgm:t>
    </dgm:pt>
    <dgm:pt modelId="{63CD0D21-4FFB-4E40-8A26-7765BA792EA1}" type="parTrans" cxnId="{2C02929A-12E8-4A9A-8392-2B9B3F91A8FE}">
      <dgm:prSet/>
      <dgm:spPr/>
      <dgm:t>
        <a:bodyPr/>
        <a:lstStyle/>
        <a:p>
          <a:endParaRPr lang="da-DK"/>
        </a:p>
      </dgm:t>
    </dgm:pt>
    <dgm:pt modelId="{57629D19-88F7-4941-91E5-A673037196C1}" type="sibTrans" cxnId="{2C02929A-12E8-4A9A-8392-2B9B3F91A8FE}">
      <dgm:prSet/>
      <dgm:spPr/>
      <dgm:t>
        <a:bodyPr/>
        <a:lstStyle/>
        <a:p>
          <a:endParaRPr lang="da-DK"/>
        </a:p>
      </dgm:t>
    </dgm:pt>
    <dgm:pt modelId="{6D201F48-48DA-4E4E-8FB4-8EB1BE7111E9}">
      <dgm:prSet phldrT="[Tekst]" custT="1"/>
      <dgm:spPr>
        <a:solidFill>
          <a:schemeClr val="accent3">
            <a:lumMod val="75000"/>
            <a:lumOff val="25000"/>
            <a:alpha val="63333"/>
          </a:schemeClr>
        </a:solidFill>
      </dgm:spPr>
      <dgm:t>
        <a:bodyPr/>
        <a:lstStyle/>
        <a:p>
          <a:r>
            <a:rPr lang="da-DK" sz="1800" b="0" dirty="0">
              <a:solidFill>
                <a:schemeClr val="bg1"/>
              </a:solidFill>
              <a:latin typeface="+mj-lt"/>
            </a:rPr>
            <a:t>BAGGRUND</a:t>
          </a:r>
          <a:endParaRPr lang="da-DK" sz="3400" b="0" dirty="0">
            <a:solidFill>
              <a:schemeClr val="bg1"/>
            </a:solidFill>
            <a:latin typeface="+mj-lt"/>
          </a:endParaRPr>
        </a:p>
      </dgm:t>
    </dgm:pt>
    <dgm:pt modelId="{CF1781E0-3495-4408-AE7F-F89AE415C98E}" type="parTrans" cxnId="{0D2C0CBC-BFD1-4A8D-91A4-F339161129D8}">
      <dgm:prSet/>
      <dgm:spPr/>
      <dgm:t>
        <a:bodyPr/>
        <a:lstStyle/>
        <a:p>
          <a:endParaRPr lang="da-DK"/>
        </a:p>
      </dgm:t>
    </dgm:pt>
    <dgm:pt modelId="{D8E700CE-9DBF-4BE9-8C18-DC286459CE61}" type="sibTrans" cxnId="{0D2C0CBC-BFD1-4A8D-91A4-F339161129D8}">
      <dgm:prSet/>
      <dgm:spPr/>
      <dgm:t>
        <a:bodyPr/>
        <a:lstStyle/>
        <a:p>
          <a:endParaRPr lang="da-DK"/>
        </a:p>
      </dgm:t>
    </dgm:pt>
    <dgm:pt modelId="{896E38B5-7190-4E11-B208-C73B84B7F99F}">
      <dgm:prSet custT="1"/>
      <dgm:spPr>
        <a:solidFill>
          <a:schemeClr val="accent3">
            <a:lumMod val="25000"/>
            <a:lumOff val="75000"/>
          </a:schemeClr>
        </a:solidFill>
      </dgm:spPr>
      <dgm:t>
        <a:bodyPr anchor="ctr"/>
        <a:lstStyle/>
        <a:p>
          <a:r>
            <a:rPr lang="da-DK" sz="1600" b="0" dirty="0">
              <a:solidFill>
                <a:schemeClr val="bg1"/>
              </a:solidFill>
              <a:latin typeface="+mj-lt"/>
            </a:rPr>
            <a:t>DETALJER</a:t>
          </a:r>
        </a:p>
        <a:p>
          <a:endParaRPr lang="da-DK" sz="3200" b="0" dirty="0">
            <a:solidFill>
              <a:schemeClr val="bg1"/>
            </a:solidFill>
            <a:latin typeface="+mj-lt"/>
          </a:endParaRPr>
        </a:p>
      </dgm:t>
    </dgm:pt>
    <dgm:pt modelId="{0BDF80A1-7C97-428D-B719-849E4DFAF6AB}" type="parTrans" cxnId="{AFA561F6-CE5C-44D6-B59A-441400D5602C}">
      <dgm:prSet/>
      <dgm:spPr/>
      <dgm:t>
        <a:bodyPr/>
        <a:lstStyle/>
        <a:p>
          <a:endParaRPr lang="da-DK"/>
        </a:p>
      </dgm:t>
    </dgm:pt>
    <dgm:pt modelId="{1F6204C0-9C6B-4BA5-A954-016B493BB4CD}" type="sibTrans" cxnId="{AFA561F6-CE5C-44D6-B59A-441400D5602C}">
      <dgm:prSet/>
      <dgm:spPr/>
      <dgm:t>
        <a:bodyPr/>
        <a:lstStyle/>
        <a:p>
          <a:endParaRPr lang="da-DK"/>
        </a:p>
      </dgm:t>
    </dgm:pt>
    <dgm:pt modelId="{8A16C8B2-CF7C-4BB7-BD3B-64D1ECAABD30}" type="pres">
      <dgm:prSet presAssocID="{239A8DEF-7E3B-47C7-B5B5-2342E688CE58}" presName="Name0" presStyleCnt="0">
        <dgm:presLayoutVars>
          <dgm:dir/>
          <dgm:animLvl val="lvl"/>
          <dgm:resizeHandles val="exact"/>
        </dgm:presLayoutVars>
      </dgm:prSet>
      <dgm:spPr/>
    </dgm:pt>
    <dgm:pt modelId="{B8BE1014-AAFE-4662-81C4-D2D2C7D6F9EF}" type="pres">
      <dgm:prSet presAssocID="{79414BE4-52E6-4059-9C5E-C15CCB9951A5}" presName="Name8" presStyleCnt="0"/>
      <dgm:spPr/>
    </dgm:pt>
    <dgm:pt modelId="{7467EEF9-6365-4AAC-9313-FCF407ECD9FA}" type="pres">
      <dgm:prSet presAssocID="{79414BE4-52E6-4059-9C5E-C15CCB9951A5}" presName="level" presStyleLbl="node1" presStyleIdx="0" presStyleCnt="4" custLinFactNeighborX="-6060">
        <dgm:presLayoutVars>
          <dgm:chMax val="1"/>
          <dgm:bulletEnabled val="1"/>
        </dgm:presLayoutVars>
      </dgm:prSet>
      <dgm:spPr/>
    </dgm:pt>
    <dgm:pt modelId="{58C8FB29-0E12-4770-9FEC-A3AEDE453D8C}" type="pres">
      <dgm:prSet presAssocID="{79414BE4-52E6-4059-9C5E-C15CCB9951A5}" presName="levelTx" presStyleLbl="revTx" presStyleIdx="0" presStyleCnt="0">
        <dgm:presLayoutVars>
          <dgm:chMax val="1"/>
          <dgm:bulletEnabled val="1"/>
        </dgm:presLayoutVars>
      </dgm:prSet>
      <dgm:spPr/>
    </dgm:pt>
    <dgm:pt modelId="{5671A275-E3C3-4987-9329-AFF0E30B7295}" type="pres">
      <dgm:prSet presAssocID="{D15E64F0-DC85-4D24-A0E5-4F06C050E8C0}" presName="Name8" presStyleCnt="0"/>
      <dgm:spPr/>
    </dgm:pt>
    <dgm:pt modelId="{D0704F2D-770B-4A6B-B3FE-7CE5B2A74435}" type="pres">
      <dgm:prSet presAssocID="{D15E64F0-DC85-4D24-A0E5-4F06C050E8C0}" presName="level" presStyleLbl="node1" presStyleIdx="1" presStyleCnt="4">
        <dgm:presLayoutVars>
          <dgm:chMax val="1"/>
          <dgm:bulletEnabled val="1"/>
        </dgm:presLayoutVars>
      </dgm:prSet>
      <dgm:spPr/>
    </dgm:pt>
    <dgm:pt modelId="{A5DA8AC6-BABB-4449-A1B7-955BE68D7761}" type="pres">
      <dgm:prSet presAssocID="{D15E64F0-DC85-4D24-A0E5-4F06C050E8C0}" presName="levelTx" presStyleLbl="revTx" presStyleIdx="0" presStyleCnt="0">
        <dgm:presLayoutVars>
          <dgm:chMax val="1"/>
          <dgm:bulletEnabled val="1"/>
        </dgm:presLayoutVars>
      </dgm:prSet>
      <dgm:spPr/>
    </dgm:pt>
    <dgm:pt modelId="{C5B0DD26-B4E9-4025-B431-D383D80D5086}" type="pres">
      <dgm:prSet presAssocID="{6D201F48-48DA-4E4E-8FB4-8EB1BE7111E9}" presName="Name8" presStyleCnt="0"/>
      <dgm:spPr/>
    </dgm:pt>
    <dgm:pt modelId="{7B1E3BF5-785A-4115-B23C-A4C402387655}" type="pres">
      <dgm:prSet presAssocID="{6D201F48-48DA-4E4E-8FB4-8EB1BE7111E9}" presName="level" presStyleLbl="node1" presStyleIdx="2" presStyleCnt="4">
        <dgm:presLayoutVars>
          <dgm:chMax val="1"/>
          <dgm:bulletEnabled val="1"/>
        </dgm:presLayoutVars>
      </dgm:prSet>
      <dgm:spPr/>
    </dgm:pt>
    <dgm:pt modelId="{384435A0-A225-46B2-980C-15D0CD9E1B59}" type="pres">
      <dgm:prSet presAssocID="{6D201F48-48DA-4E4E-8FB4-8EB1BE7111E9}" presName="levelTx" presStyleLbl="revTx" presStyleIdx="0" presStyleCnt="0">
        <dgm:presLayoutVars>
          <dgm:chMax val="1"/>
          <dgm:bulletEnabled val="1"/>
        </dgm:presLayoutVars>
      </dgm:prSet>
      <dgm:spPr/>
    </dgm:pt>
    <dgm:pt modelId="{0480469C-8C41-4155-85A9-80845ADF2A8E}" type="pres">
      <dgm:prSet presAssocID="{896E38B5-7190-4E11-B208-C73B84B7F99F}" presName="Name8" presStyleCnt="0"/>
      <dgm:spPr/>
    </dgm:pt>
    <dgm:pt modelId="{AA3396DA-88DC-4235-8B68-14F55ED759BB}" type="pres">
      <dgm:prSet presAssocID="{896E38B5-7190-4E11-B208-C73B84B7F99F}" presName="level" presStyleLbl="node1" presStyleIdx="3" presStyleCnt="4">
        <dgm:presLayoutVars>
          <dgm:chMax val="1"/>
          <dgm:bulletEnabled val="1"/>
        </dgm:presLayoutVars>
      </dgm:prSet>
      <dgm:spPr/>
    </dgm:pt>
    <dgm:pt modelId="{A81D81BC-02A5-4566-A4E9-62BD9FCBE501}" type="pres">
      <dgm:prSet presAssocID="{896E38B5-7190-4E11-B208-C73B84B7F99F}" presName="levelTx" presStyleLbl="revTx" presStyleIdx="0" presStyleCnt="0">
        <dgm:presLayoutVars>
          <dgm:chMax val="1"/>
          <dgm:bulletEnabled val="1"/>
        </dgm:presLayoutVars>
      </dgm:prSet>
      <dgm:spPr/>
    </dgm:pt>
  </dgm:ptLst>
  <dgm:cxnLst>
    <dgm:cxn modelId="{C11BEF17-18E0-4363-9C65-0D7316D31DC2}" type="presOf" srcId="{896E38B5-7190-4E11-B208-C73B84B7F99F}" destId="{A81D81BC-02A5-4566-A4E9-62BD9FCBE501}" srcOrd="1" destOrd="0" presId="urn:microsoft.com/office/officeart/2005/8/layout/pyramid3"/>
    <dgm:cxn modelId="{FAA0D127-1EB3-4EB3-A9B2-2AB0B57026B2}" srcId="{239A8DEF-7E3B-47C7-B5B5-2342E688CE58}" destId="{79414BE4-52E6-4059-9C5E-C15CCB9951A5}" srcOrd="0" destOrd="0" parTransId="{963017A1-DEE8-4A2C-ABCD-B703744654BF}" sibTransId="{47FE7952-B644-4FF7-948E-AB0C98E97CE5}"/>
    <dgm:cxn modelId="{78F7285B-3E74-4B40-9F04-6EB00BCA5B61}" type="presOf" srcId="{239A8DEF-7E3B-47C7-B5B5-2342E688CE58}" destId="{8A16C8B2-CF7C-4BB7-BD3B-64D1ECAABD30}" srcOrd="0" destOrd="0" presId="urn:microsoft.com/office/officeart/2005/8/layout/pyramid3"/>
    <dgm:cxn modelId="{F815445E-B0DB-4E42-8CDA-14C6B8090CED}" type="presOf" srcId="{896E38B5-7190-4E11-B208-C73B84B7F99F}" destId="{AA3396DA-88DC-4235-8B68-14F55ED759BB}" srcOrd="0" destOrd="0" presId="urn:microsoft.com/office/officeart/2005/8/layout/pyramid3"/>
    <dgm:cxn modelId="{FF203C65-AEF1-4465-B5F5-71B1D1EF622B}" type="presOf" srcId="{D15E64F0-DC85-4D24-A0E5-4F06C050E8C0}" destId="{D0704F2D-770B-4A6B-B3FE-7CE5B2A74435}" srcOrd="0" destOrd="0" presId="urn:microsoft.com/office/officeart/2005/8/layout/pyramid3"/>
    <dgm:cxn modelId="{2921E367-91C4-4514-A8DD-6F9CEA2F89CF}" type="presOf" srcId="{79414BE4-52E6-4059-9C5E-C15CCB9951A5}" destId="{7467EEF9-6365-4AAC-9313-FCF407ECD9FA}" srcOrd="0" destOrd="0" presId="urn:microsoft.com/office/officeart/2005/8/layout/pyramid3"/>
    <dgm:cxn modelId="{98570755-04EF-4A37-909F-D61621FBEE64}" type="presOf" srcId="{D15E64F0-DC85-4D24-A0E5-4F06C050E8C0}" destId="{A5DA8AC6-BABB-4449-A1B7-955BE68D7761}" srcOrd="1" destOrd="0" presId="urn:microsoft.com/office/officeart/2005/8/layout/pyramid3"/>
    <dgm:cxn modelId="{C5CD1E57-8565-4E8D-B516-5D61584FE752}" type="presOf" srcId="{79414BE4-52E6-4059-9C5E-C15CCB9951A5}" destId="{58C8FB29-0E12-4770-9FEC-A3AEDE453D8C}" srcOrd="1" destOrd="0" presId="urn:microsoft.com/office/officeart/2005/8/layout/pyramid3"/>
    <dgm:cxn modelId="{2C02929A-12E8-4A9A-8392-2B9B3F91A8FE}" srcId="{239A8DEF-7E3B-47C7-B5B5-2342E688CE58}" destId="{D15E64F0-DC85-4D24-A0E5-4F06C050E8C0}" srcOrd="1" destOrd="0" parTransId="{63CD0D21-4FFB-4E40-8A26-7765BA792EA1}" sibTransId="{57629D19-88F7-4941-91E5-A673037196C1}"/>
    <dgm:cxn modelId="{0D2C0CBC-BFD1-4A8D-91A4-F339161129D8}" srcId="{239A8DEF-7E3B-47C7-B5B5-2342E688CE58}" destId="{6D201F48-48DA-4E4E-8FB4-8EB1BE7111E9}" srcOrd="2" destOrd="0" parTransId="{CF1781E0-3495-4408-AE7F-F89AE415C98E}" sibTransId="{D8E700CE-9DBF-4BE9-8C18-DC286459CE61}"/>
    <dgm:cxn modelId="{D38611CE-FFFB-4788-A4CE-6A6EBF8DDECE}" type="presOf" srcId="{6D201F48-48DA-4E4E-8FB4-8EB1BE7111E9}" destId="{7B1E3BF5-785A-4115-B23C-A4C402387655}" srcOrd="0" destOrd="0" presId="urn:microsoft.com/office/officeart/2005/8/layout/pyramid3"/>
    <dgm:cxn modelId="{AB4FAAEC-1211-46E8-AECF-AA73565FB7F5}" type="presOf" srcId="{6D201F48-48DA-4E4E-8FB4-8EB1BE7111E9}" destId="{384435A0-A225-46B2-980C-15D0CD9E1B59}" srcOrd="1" destOrd="0" presId="urn:microsoft.com/office/officeart/2005/8/layout/pyramid3"/>
    <dgm:cxn modelId="{AFA561F6-CE5C-44D6-B59A-441400D5602C}" srcId="{239A8DEF-7E3B-47C7-B5B5-2342E688CE58}" destId="{896E38B5-7190-4E11-B208-C73B84B7F99F}" srcOrd="3" destOrd="0" parTransId="{0BDF80A1-7C97-428D-B719-849E4DFAF6AB}" sibTransId="{1F6204C0-9C6B-4BA5-A954-016B493BB4CD}"/>
    <dgm:cxn modelId="{F9BD2227-EB8B-4386-AC3B-321552EABCE2}" type="presParOf" srcId="{8A16C8B2-CF7C-4BB7-BD3B-64D1ECAABD30}" destId="{B8BE1014-AAFE-4662-81C4-D2D2C7D6F9EF}" srcOrd="0" destOrd="0" presId="urn:microsoft.com/office/officeart/2005/8/layout/pyramid3"/>
    <dgm:cxn modelId="{623D28A1-C906-4FAE-AABE-2AC1A5A459F7}" type="presParOf" srcId="{B8BE1014-AAFE-4662-81C4-D2D2C7D6F9EF}" destId="{7467EEF9-6365-4AAC-9313-FCF407ECD9FA}" srcOrd="0" destOrd="0" presId="urn:microsoft.com/office/officeart/2005/8/layout/pyramid3"/>
    <dgm:cxn modelId="{2A2820DE-894F-40F6-BCFF-D4FBF89B04B8}" type="presParOf" srcId="{B8BE1014-AAFE-4662-81C4-D2D2C7D6F9EF}" destId="{58C8FB29-0E12-4770-9FEC-A3AEDE453D8C}" srcOrd="1" destOrd="0" presId="urn:microsoft.com/office/officeart/2005/8/layout/pyramid3"/>
    <dgm:cxn modelId="{9C897EEB-35CF-445B-B505-F4A53244D749}" type="presParOf" srcId="{8A16C8B2-CF7C-4BB7-BD3B-64D1ECAABD30}" destId="{5671A275-E3C3-4987-9329-AFF0E30B7295}" srcOrd="1" destOrd="0" presId="urn:microsoft.com/office/officeart/2005/8/layout/pyramid3"/>
    <dgm:cxn modelId="{2D51F6AB-D0CE-465E-BD23-4B12266A68C5}" type="presParOf" srcId="{5671A275-E3C3-4987-9329-AFF0E30B7295}" destId="{D0704F2D-770B-4A6B-B3FE-7CE5B2A74435}" srcOrd="0" destOrd="0" presId="urn:microsoft.com/office/officeart/2005/8/layout/pyramid3"/>
    <dgm:cxn modelId="{AF2A05FA-FCE8-4C87-BE12-A58C741DD824}" type="presParOf" srcId="{5671A275-E3C3-4987-9329-AFF0E30B7295}" destId="{A5DA8AC6-BABB-4449-A1B7-955BE68D7761}" srcOrd="1" destOrd="0" presId="urn:microsoft.com/office/officeart/2005/8/layout/pyramid3"/>
    <dgm:cxn modelId="{D4984F75-32ED-4174-89CA-FDBD7940CC56}" type="presParOf" srcId="{8A16C8B2-CF7C-4BB7-BD3B-64D1ECAABD30}" destId="{C5B0DD26-B4E9-4025-B431-D383D80D5086}" srcOrd="2" destOrd="0" presId="urn:microsoft.com/office/officeart/2005/8/layout/pyramid3"/>
    <dgm:cxn modelId="{586235A3-A022-4BD9-80E2-CD8684D2A58A}" type="presParOf" srcId="{C5B0DD26-B4E9-4025-B431-D383D80D5086}" destId="{7B1E3BF5-785A-4115-B23C-A4C402387655}" srcOrd="0" destOrd="0" presId="urn:microsoft.com/office/officeart/2005/8/layout/pyramid3"/>
    <dgm:cxn modelId="{A793AFA4-2D86-4C17-9B74-3A2F40FDF174}" type="presParOf" srcId="{C5B0DD26-B4E9-4025-B431-D383D80D5086}" destId="{384435A0-A225-46B2-980C-15D0CD9E1B59}" srcOrd="1" destOrd="0" presId="urn:microsoft.com/office/officeart/2005/8/layout/pyramid3"/>
    <dgm:cxn modelId="{70B94636-BC10-4ED1-B59E-857B46A31DDC}" type="presParOf" srcId="{8A16C8B2-CF7C-4BB7-BD3B-64D1ECAABD30}" destId="{0480469C-8C41-4155-85A9-80845ADF2A8E}" srcOrd="3" destOrd="0" presId="urn:microsoft.com/office/officeart/2005/8/layout/pyramid3"/>
    <dgm:cxn modelId="{2F1BA864-7CF7-4EAF-B70A-4DCBF4DD3570}" type="presParOf" srcId="{0480469C-8C41-4155-85A9-80845ADF2A8E}" destId="{AA3396DA-88DC-4235-8B68-14F55ED759BB}" srcOrd="0" destOrd="0" presId="urn:microsoft.com/office/officeart/2005/8/layout/pyramid3"/>
    <dgm:cxn modelId="{3AE252EF-7A0D-47AE-9049-3FFB8D080C94}" type="presParOf" srcId="{0480469C-8C41-4155-85A9-80845ADF2A8E}" destId="{A81D81BC-02A5-4566-A4E9-62BD9FCBE501}" srcOrd="1" destOrd="0" presId="urn:microsoft.com/office/officeart/2005/8/layout/pyramid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67EEF9-6365-4AAC-9313-FCF407ECD9FA}">
      <dsp:nvSpPr>
        <dsp:cNvPr id="0" name=""/>
        <dsp:cNvSpPr/>
      </dsp:nvSpPr>
      <dsp:spPr>
        <a:xfrm rot="10800000">
          <a:off x="0" y="0"/>
          <a:ext cx="6607939" cy="1233940"/>
        </a:xfrm>
        <a:prstGeom prst="trapezoid">
          <a:avLst>
            <a:gd name="adj" fmla="val 66939"/>
          </a:avLst>
        </a:prstGeom>
        <a:solidFill>
          <a:schemeClr val="accent3">
            <a:alpha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da-DK" sz="2400" b="0" kern="1200" dirty="0">
              <a:solidFill>
                <a:schemeClr val="bg1"/>
              </a:solidFill>
              <a:latin typeface="+mj-lt"/>
            </a:rPr>
            <a:t>NYHEDEN</a:t>
          </a:r>
          <a:endParaRPr lang="da-DK" sz="3200" b="0" kern="1200" dirty="0">
            <a:solidFill>
              <a:schemeClr val="bg1"/>
            </a:solidFill>
            <a:latin typeface="+mj-lt"/>
          </a:endParaRPr>
        </a:p>
      </dsp:txBody>
      <dsp:txXfrm rot="-10800000">
        <a:off x="1156389" y="0"/>
        <a:ext cx="4295161" cy="1233940"/>
      </dsp:txXfrm>
    </dsp:sp>
    <dsp:sp modelId="{D0704F2D-770B-4A6B-B3FE-7CE5B2A74435}">
      <dsp:nvSpPr>
        <dsp:cNvPr id="0" name=""/>
        <dsp:cNvSpPr/>
      </dsp:nvSpPr>
      <dsp:spPr>
        <a:xfrm rot="10800000">
          <a:off x="825992" y="1233940"/>
          <a:ext cx="4955955" cy="1233940"/>
        </a:xfrm>
        <a:prstGeom prst="trapezoid">
          <a:avLst>
            <a:gd name="adj" fmla="val 66939"/>
          </a:avLst>
        </a:prstGeom>
        <a:solidFill>
          <a:schemeClr val="accent3">
            <a:lumMod val="90000"/>
            <a:lumOff val="10000"/>
            <a:alpha val="76667"/>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da-DK" sz="2000" b="0" kern="1200" dirty="0">
              <a:solidFill>
                <a:schemeClr val="bg1"/>
              </a:solidFill>
              <a:latin typeface="+mj-lt"/>
            </a:rPr>
            <a:t>UDDYBNING</a:t>
          </a:r>
          <a:endParaRPr lang="da-DK" sz="4600" b="0" kern="1200" dirty="0">
            <a:solidFill>
              <a:schemeClr val="bg1"/>
            </a:solidFill>
            <a:latin typeface="+mj-lt"/>
          </a:endParaRPr>
        </a:p>
      </dsp:txBody>
      <dsp:txXfrm rot="-10800000">
        <a:off x="1693284" y="1233940"/>
        <a:ext cx="3221370" cy="1233940"/>
      </dsp:txXfrm>
    </dsp:sp>
    <dsp:sp modelId="{7B1E3BF5-785A-4115-B23C-A4C402387655}">
      <dsp:nvSpPr>
        <dsp:cNvPr id="0" name=""/>
        <dsp:cNvSpPr/>
      </dsp:nvSpPr>
      <dsp:spPr>
        <a:xfrm rot="10800000">
          <a:off x="1651984" y="2467881"/>
          <a:ext cx="3303969" cy="1233940"/>
        </a:xfrm>
        <a:prstGeom prst="trapezoid">
          <a:avLst>
            <a:gd name="adj" fmla="val 66939"/>
          </a:avLst>
        </a:prstGeom>
        <a:solidFill>
          <a:schemeClr val="accent3">
            <a:lumMod val="75000"/>
            <a:lumOff val="25000"/>
            <a:alpha val="63333"/>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da-DK" sz="1800" b="0" kern="1200" dirty="0">
              <a:solidFill>
                <a:schemeClr val="bg1"/>
              </a:solidFill>
              <a:latin typeface="+mj-lt"/>
            </a:rPr>
            <a:t>BAGGRUND</a:t>
          </a:r>
          <a:endParaRPr lang="da-DK" sz="3400" b="0" kern="1200" dirty="0">
            <a:solidFill>
              <a:schemeClr val="bg1"/>
            </a:solidFill>
            <a:latin typeface="+mj-lt"/>
          </a:endParaRPr>
        </a:p>
      </dsp:txBody>
      <dsp:txXfrm rot="-10800000">
        <a:off x="2230179" y="2467881"/>
        <a:ext cx="2147580" cy="1233940"/>
      </dsp:txXfrm>
    </dsp:sp>
    <dsp:sp modelId="{AA3396DA-88DC-4235-8B68-14F55ED759BB}">
      <dsp:nvSpPr>
        <dsp:cNvPr id="0" name=""/>
        <dsp:cNvSpPr/>
      </dsp:nvSpPr>
      <dsp:spPr>
        <a:xfrm rot="10800000">
          <a:off x="2477977" y="3701821"/>
          <a:ext cx="1651984" cy="1233940"/>
        </a:xfrm>
        <a:prstGeom prst="trapezoid">
          <a:avLst>
            <a:gd name="adj" fmla="val 66939"/>
          </a:avLst>
        </a:prstGeom>
        <a:solidFill>
          <a:schemeClr val="accent3">
            <a:lumMod val="25000"/>
            <a:lumOff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da-DK" sz="1600" b="0" kern="1200" dirty="0">
              <a:solidFill>
                <a:schemeClr val="bg1"/>
              </a:solidFill>
              <a:latin typeface="+mj-lt"/>
            </a:rPr>
            <a:t>DETALJER</a:t>
          </a:r>
        </a:p>
        <a:p>
          <a:pPr marL="0" lvl="0" indent="0" algn="ctr" defTabSz="711200">
            <a:lnSpc>
              <a:spcPct val="90000"/>
            </a:lnSpc>
            <a:spcBef>
              <a:spcPct val="0"/>
            </a:spcBef>
            <a:spcAft>
              <a:spcPct val="35000"/>
            </a:spcAft>
            <a:buNone/>
          </a:pPr>
          <a:endParaRPr lang="da-DK" sz="3200" b="0" kern="1200" dirty="0">
            <a:solidFill>
              <a:schemeClr val="bg1"/>
            </a:solidFill>
            <a:latin typeface="+mj-lt"/>
          </a:endParaRPr>
        </a:p>
      </dsp:txBody>
      <dsp:txXfrm rot="-10800000">
        <a:off x="2477977" y="3701821"/>
        <a:ext cx="1651984" cy="1233940"/>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4622A1-256F-4B9B-B866-99C57E8A11F7}"/>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4119EA05-806D-41FE-8138-8299BDCAE0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D3B62AD8-35A7-44E3-A0DB-C8EAC7CE6AEF}"/>
              </a:ext>
            </a:extLst>
          </p:cNvPr>
          <p:cNvSpPr>
            <a:spLocks noGrp="1"/>
          </p:cNvSpPr>
          <p:nvPr>
            <p:ph type="dt" sz="half" idx="10"/>
          </p:nvPr>
        </p:nvSpPr>
        <p:spPr/>
        <p:txBody>
          <a:bodyPr/>
          <a:lstStyle/>
          <a:p>
            <a:fld id="{454164BB-3861-4DCB-BD02-8BDBBDF0125F}" type="datetimeFigureOut">
              <a:rPr lang="da-DK" smtClean="0"/>
              <a:t>03-11-2021</a:t>
            </a:fld>
            <a:endParaRPr lang="da-DK"/>
          </a:p>
        </p:txBody>
      </p:sp>
      <p:sp>
        <p:nvSpPr>
          <p:cNvPr id="5" name="Pladsholder til sidefod 4">
            <a:extLst>
              <a:ext uri="{FF2B5EF4-FFF2-40B4-BE49-F238E27FC236}">
                <a16:creationId xmlns:a16="http://schemas.microsoft.com/office/drawing/2014/main" id="{11B0D943-FC1B-4AEB-9567-1925A87459F5}"/>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E2F4F224-1959-4E06-BEBC-BCC90442EFAA}"/>
              </a:ext>
            </a:extLst>
          </p:cNvPr>
          <p:cNvSpPr>
            <a:spLocks noGrp="1"/>
          </p:cNvSpPr>
          <p:nvPr>
            <p:ph type="sldNum" sz="quarter" idx="12"/>
          </p:nvPr>
        </p:nvSpPr>
        <p:spPr/>
        <p:txBody>
          <a:bodyPr/>
          <a:lstStyle/>
          <a:p>
            <a:fld id="{5A5D04D0-0170-4596-8487-5BE5D242C02A}" type="slidenum">
              <a:rPr lang="da-DK" smtClean="0"/>
              <a:t>‹nr.›</a:t>
            </a:fld>
            <a:endParaRPr lang="da-DK"/>
          </a:p>
        </p:txBody>
      </p:sp>
    </p:spTree>
    <p:extLst>
      <p:ext uri="{BB962C8B-B14F-4D97-AF65-F5344CB8AC3E}">
        <p14:creationId xmlns:p14="http://schemas.microsoft.com/office/powerpoint/2010/main" val="1693630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A8B103-4989-40AE-8A71-5715C7E1E5B3}"/>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E0DA1F4D-8CC0-4ED5-A93E-22CAFF432724}"/>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7EF7EBA4-DC2A-4F10-94DC-7707B31EA0DB}"/>
              </a:ext>
            </a:extLst>
          </p:cNvPr>
          <p:cNvSpPr>
            <a:spLocks noGrp="1"/>
          </p:cNvSpPr>
          <p:nvPr>
            <p:ph type="dt" sz="half" idx="10"/>
          </p:nvPr>
        </p:nvSpPr>
        <p:spPr/>
        <p:txBody>
          <a:bodyPr/>
          <a:lstStyle/>
          <a:p>
            <a:fld id="{454164BB-3861-4DCB-BD02-8BDBBDF0125F}" type="datetimeFigureOut">
              <a:rPr lang="da-DK" smtClean="0"/>
              <a:t>03-11-2021</a:t>
            </a:fld>
            <a:endParaRPr lang="da-DK"/>
          </a:p>
        </p:txBody>
      </p:sp>
      <p:sp>
        <p:nvSpPr>
          <p:cNvPr id="5" name="Pladsholder til sidefod 4">
            <a:extLst>
              <a:ext uri="{FF2B5EF4-FFF2-40B4-BE49-F238E27FC236}">
                <a16:creationId xmlns:a16="http://schemas.microsoft.com/office/drawing/2014/main" id="{C3E4ECB8-1DA3-48A2-A6A8-3B291C2EB051}"/>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C35ACF0A-3814-4F36-8078-C4D8FFF515CD}"/>
              </a:ext>
            </a:extLst>
          </p:cNvPr>
          <p:cNvSpPr>
            <a:spLocks noGrp="1"/>
          </p:cNvSpPr>
          <p:nvPr>
            <p:ph type="sldNum" sz="quarter" idx="12"/>
          </p:nvPr>
        </p:nvSpPr>
        <p:spPr/>
        <p:txBody>
          <a:bodyPr/>
          <a:lstStyle/>
          <a:p>
            <a:fld id="{5A5D04D0-0170-4596-8487-5BE5D242C02A}" type="slidenum">
              <a:rPr lang="da-DK" smtClean="0"/>
              <a:t>‹nr.›</a:t>
            </a:fld>
            <a:endParaRPr lang="da-DK"/>
          </a:p>
        </p:txBody>
      </p:sp>
    </p:spTree>
    <p:extLst>
      <p:ext uri="{BB962C8B-B14F-4D97-AF65-F5344CB8AC3E}">
        <p14:creationId xmlns:p14="http://schemas.microsoft.com/office/powerpoint/2010/main" val="3868599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0364F5D4-598D-41C0-8644-68C0FA6CAFC5}"/>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FA39634A-522D-4287-B290-71F28E2B2046}"/>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3763520-FE47-4E7B-BB3E-CD488EF6802D}"/>
              </a:ext>
            </a:extLst>
          </p:cNvPr>
          <p:cNvSpPr>
            <a:spLocks noGrp="1"/>
          </p:cNvSpPr>
          <p:nvPr>
            <p:ph type="dt" sz="half" idx="10"/>
          </p:nvPr>
        </p:nvSpPr>
        <p:spPr/>
        <p:txBody>
          <a:bodyPr/>
          <a:lstStyle/>
          <a:p>
            <a:fld id="{454164BB-3861-4DCB-BD02-8BDBBDF0125F}" type="datetimeFigureOut">
              <a:rPr lang="da-DK" smtClean="0"/>
              <a:t>03-11-2021</a:t>
            </a:fld>
            <a:endParaRPr lang="da-DK"/>
          </a:p>
        </p:txBody>
      </p:sp>
      <p:sp>
        <p:nvSpPr>
          <p:cNvPr id="5" name="Pladsholder til sidefod 4">
            <a:extLst>
              <a:ext uri="{FF2B5EF4-FFF2-40B4-BE49-F238E27FC236}">
                <a16:creationId xmlns:a16="http://schemas.microsoft.com/office/drawing/2014/main" id="{C762F3D5-6883-4683-B289-4E6A5045CA2E}"/>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FBD9B8AE-4D11-4D22-B3A8-6B06074FB530}"/>
              </a:ext>
            </a:extLst>
          </p:cNvPr>
          <p:cNvSpPr>
            <a:spLocks noGrp="1"/>
          </p:cNvSpPr>
          <p:nvPr>
            <p:ph type="sldNum" sz="quarter" idx="12"/>
          </p:nvPr>
        </p:nvSpPr>
        <p:spPr/>
        <p:txBody>
          <a:bodyPr/>
          <a:lstStyle/>
          <a:p>
            <a:fld id="{5A5D04D0-0170-4596-8487-5BE5D242C02A}" type="slidenum">
              <a:rPr lang="da-DK" smtClean="0"/>
              <a:t>‹nr.›</a:t>
            </a:fld>
            <a:endParaRPr lang="da-DK"/>
          </a:p>
        </p:txBody>
      </p:sp>
    </p:spTree>
    <p:extLst>
      <p:ext uri="{BB962C8B-B14F-4D97-AF65-F5344CB8AC3E}">
        <p14:creationId xmlns:p14="http://schemas.microsoft.com/office/powerpoint/2010/main" val="1754663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0D36E9-456D-42C4-9BBF-F98A4E153060}"/>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A430EF4C-4A5C-4924-95A1-90F87D256D9B}"/>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0AA2A8F0-37FA-4BE8-B58F-7DBEC30317E3}"/>
              </a:ext>
            </a:extLst>
          </p:cNvPr>
          <p:cNvSpPr>
            <a:spLocks noGrp="1"/>
          </p:cNvSpPr>
          <p:nvPr>
            <p:ph type="dt" sz="half" idx="10"/>
          </p:nvPr>
        </p:nvSpPr>
        <p:spPr/>
        <p:txBody>
          <a:bodyPr/>
          <a:lstStyle/>
          <a:p>
            <a:fld id="{454164BB-3861-4DCB-BD02-8BDBBDF0125F}" type="datetimeFigureOut">
              <a:rPr lang="da-DK" smtClean="0"/>
              <a:t>03-11-2021</a:t>
            </a:fld>
            <a:endParaRPr lang="da-DK"/>
          </a:p>
        </p:txBody>
      </p:sp>
      <p:sp>
        <p:nvSpPr>
          <p:cNvPr id="5" name="Pladsholder til sidefod 4">
            <a:extLst>
              <a:ext uri="{FF2B5EF4-FFF2-40B4-BE49-F238E27FC236}">
                <a16:creationId xmlns:a16="http://schemas.microsoft.com/office/drawing/2014/main" id="{B1C3DD81-33CC-4CB7-A779-F958F9B30F49}"/>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D8EF1EEC-B702-446F-9AC6-E8B5529C34D3}"/>
              </a:ext>
            </a:extLst>
          </p:cNvPr>
          <p:cNvSpPr>
            <a:spLocks noGrp="1"/>
          </p:cNvSpPr>
          <p:nvPr>
            <p:ph type="sldNum" sz="quarter" idx="12"/>
          </p:nvPr>
        </p:nvSpPr>
        <p:spPr/>
        <p:txBody>
          <a:bodyPr/>
          <a:lstStyle/>
          <a:p>
            <a:fld id="{5A5D04D0-0170-4596-8487-5BE5D242C02A}" type="slidenum">
              <a:rPr lang="da-DK" smtClean="0"/>
              <a:t>‹nr.›</a:t>
            </a:fld>
            <a:endParaRPr lang="da-DK"/>
          </a:p>
        </p:txBody>
      </p:sp>
    </p:spTree>
    <p:extLst>
      <p:ext uri="{BB962C8B-B14F-4D97-AF65-F5344CB8AC3E}">
        <p14:creationId xmlns:p14="http://schemas.microsoft.com/office/powerpoint/2010/main" val="3261620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3DEA91-77D3-4EC6-BD4F-D46A189D2930}"/>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061674C3-7D39-4080-8DEE-680C405535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077A1E4D-6CA9-47CC-83B6-6C8EAE720A17}"/>
              </a:ext>
            </a:extLst>
          </p:cNvPr>
          <p:cNvSpPr>
            <a:spLocks noGrp="1"/>
          </p:cNvSpPr>
          <p:nvPr>
            <p:ph type="dt" sz="half" idx="10"/>
          </p:nvPr>
        </p:nvSpPr>
        <p:spPr/>
        <p:txBody>
          <a:bodyPr/>
          <a:lstStyle/>
          <a:p>
            <a:fld id="{454164BB-3861-4DCB-BD02-8BDBBDF0125F}" type="datetimeFigureOut">
              <a:rPr lang="da-DK" smtClean="0"/>
              <a:t>03-11-2021</a:t>
            </a:fld>
            <a:endParaRPr lang="da-DK"/>
          </a:p>
        </p:txBody>
      </p:sp>
      <p:sp>
        <p:nvSpPr>
          <p:cNvPr id="5" name="Pladsholder til sidefod 4">
            <a:extLst>
              <a:ext uri="{FF2B5EF4-FFF2-40B4-BE49-F238E27FC236}">
                <a16:creationId xmlns:a16="http://schemas.microsoft.com/office/drawing/2014/main" id="{82F86100-3415-4D0A-90BF-EE817E51686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F8A9BCF4-69AA-413F-9A97-435FB11F74A7}"/>
              </a:ext>
            </a:extLst>
          </p:cNvPr>
          <p:cNvSpPr>
            <a:spLocks noGrp="1"/>
          </p:cNvSpPr>
          <p:nvPr>
            <p:ph type="sldNum" sz="quarter" idx="12"/>
          </p:nvPr>
        </p:nvSpPr>
        <p:spPr/>
        <p:txBody>
          <a:bodyPr/>
          <a:lstStyle/>
          <a:p>
            <a:fld id="{5A5D04D0-0170-4596-8487-5BE5D242C02A}" type="slidenum">
              <a:rPr lang="da-DK" smtClean="0"/>
              <a:t>‹nr.›</a:t>
            </a:fld>
            <a:endParaRPr lang="da-DK"/>
          </a:p>
        </p:txBody>
      </p:sp>
    </p:spTree>
    <p:extLst>
      <p:ext uri="{BB962C8B-B14F-4D97-AF65-F5344CB8AC3E}">
        <p14:creationId xmlns:p14="http://schemas.microsoft.com/office/powerpoint/2010/main" val="474328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DDFCF0-6841-423B-B870-E6FD120959D4}"/>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4008DBB1-5D37-40D6-80B6-9FA7F8F78082}"/>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5903684B-2437-4815-821D-6852E8580DFB}"/>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3AA5FB90-8B61-47F2-8419-A908E2C83965}"/>
              </a:ext>
            </a:extLst>
          </p:cNvPr>
          <p:cNvSpPr>
            <a:spLocks noGrp="1"/>
          </p:cNvSpPr>
          <p:nvPr>
            <p:ph type="dt" sz="half" idx="10"/>
          </p:nvPr>
        </p:nvSpPr>
        <p:spPr/>
        <p:txBody>
          <a:bodyPr/>
          <a:lstStyle/>
          <a:p>
            <a:fld id="{454164BB-3861-4DCB-BD02-8BDBBDF0125F}" type="datetimeFigureOut">
              <a:rPr lang="da-DK" smtClean="0"/>
              <a:t>03-11-2021</a:t>
            </a:fld>
            <a:endParaRPr lang="da-DK"/>
          </a:p>
        </p:txBody>
      </p:sp>
      <p:sp>
        <p:nvSpPr>
          <p:cNvPr id="6" name="Pladsholder til sidefod 5">
            <a:extLst>
              <a:ext uri="{FF2B5EF4-FFF2-40B4-BE49-F238E27FC236}">
                <a16:creationId xmlns:a16="http://schemas.microsoft.com/office/drawing/2014/main" id="{5DE03712-E7AE-4972-8B31-4457BC964586}"/>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31877501-6BE0-4CE4-B09F-D5DA1484F0AF}"/>
              </a:ext>
            </a:extLst>
          </p:cNvPr>
          <p:cNvSpPr>
            <a:spLocks noGrp="1"/>
          </p:cNvSpPr>
          <p:nvPr>
            <p:ph type="sldNum" sz="quarter" idx="12"/>
          </p:nvPr>
        </p:nvSpPr>
        <p:spPr/>
        <p:txBody>
          <a:bodyPr/>
          <a:lstStyle/>
          <a:p>
            <a:fld id="{5A5D04D0-0170-4596-8487-5BE5D242C02A}" type="slidenum">
              <a:rPr lang="da-DK" smtClean="0"/>
              <a:t>‹nr.›</a:t>
            </a:fld>
            <a:endParaRPr lang="da-DK"/>
          </a:p>
        </p:txBody>
      </p:sp>
    </p:spTree>
    <p:extLst>
      <p:ext uri="{BB962C8B-B14F-4D97-AF65-F5344CB8AC3E}">
        <p14:creationId xmlns:p14="http://schemas.microsoft.com/office/powerpoint/2010/main" val="3843322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89C8FA-5C25-4708-8BCD-F4AA5AC47AC8}"/>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54212455-D8FD-4960-BE34-1159780279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340F1C65-24B9-4FFB-B9B6-E951FB46F98F}"/>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0E6FDC0F-F387-4D1C-95AE-73F79BEBA0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8FB486A4-1495-4489-9066-A9382B913DE1}"/>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3D8CE36A-307C-4B61-B92C-F48ECBCCB0E8}"/>
              </a:ext>
            </a:extLst>
          </p:cNvPr>
          <p:cNvSpPr>
            <a:spLocks noGrp="1"/>
          </p:cNvSpPr>
          <p:nvPr>
            <p:ph type="dt" sz="half" idx="10"/>
          </p:nvPr>
        </p:nvSpPr>
        <p:spPr/>
        <p:txBody>
          <a:bodyPr/>
          <a:lstStyle/>
          <a:p>
            <a:fld id="{454164BB-3861-4DCB-BD02-8BDBBDF0125F}" type="datetimeFigureOut">
              <a:rPr lang="da-DK" smtClean="0"/>
              <a:t>03-11-2021</a:t>
            </a:fld>
            <a:endParaRPr lang="da-DK"/>
          </a:p>
        </p:txBody>
      </p:sp>
      <p:sp>
        <p:nvSpPr>
          <p:cNvPr id="8" name="Pladsholder til sidefod 7">
            <a:extLst>
              <a:ext uri="{FF2B5EF4-FFF2-40B4-BE49-F238E27FC236}">
                <a16:creationId xmlns:a16="http://schemas.microsoft.com/office/drawing/2014/main" id="{F11D691C-7CC5-40AB-A1C6-31AAD43FE203}"/>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4775DFAB-77FE-4D5B-8FD5-138057A4B76D}"/>
              </a:ext>
            </a:extLst>
          </p:cNvPr>
          <p:cNvSpPr>
            <a:spLocks noGrp="1"/>
          </p:cNvSpPr>
          <p:nvPr>
            <p:ph type="sldNum" sz="quarter" idx="12"/>
          </p:nvPr>
        </p:nvSpPr>
        <p:spPr/>
        <p:txBody>
          <a:bodyPr/>
          <a:lstStyle/>
          <a:p>
            <a:fld id="{5A5D04D0-0170-4596-8487-5BE5D242C02A}" type="slidenum">
              <a:rPr lang="da-DK" smtClean="0"/>
              <a:t>‹nr.›</a:t>
            </a:fld>
            <a:endParaRPr lang="da-DK"/>
          </a:p>
        </p:txBody>
      </p:sp>
    </p:spTree>
    <p:extLst>
      <p:ext uri="{BB962C8B-B14F-4D97-AF65-F5344CB8AC3E}">
        <p14:creationId xmlns:p14="http://schemas.microsoft.com/office/powerpoint/2010/main" val="2921367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314AA-A891-4704-AF5E-35D647037F80}"/>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9067958E-7361-44D3-ABA6-CDB0B6495133}"/>
              </a:ext>
            </a:extLst>
          </p:cNvPr>
          <p:cNvSpPr>
            <a:spLocks noGrp="1"/>
          </p:cNvSpPr>
          <p:nvPr>
            <p:ph type="dt" sz="half" idx="10"/>
          </p:nvPr>
        </p:nvSpPr>
        <p:spPr/>
        <p:txBody>
          <a:bodyPr/>
          <a:lstStyle/>
          <a:p>
            <a:fld id="{454164BB-3861-4DCB-BD02-8BDBBDF0125F}" type="datetimeFigureOut">
              <a:rPr lang="da-DK" smtClean="0"/>
              <a:t>03-11-2021</a:t>
            </a:fld>
            <a:endParaRPr lang="da-DK"/>
          </a:p>
        </p:txBody>
      </p:sp>
      <p:sp>
        <p:nvSpPr>
          <p:cNvPr id="4" name="Pladsholder til sidefod 3">
            <a:extLst>
              <a:ext uri="{FF2B5EF4-FFF2-40B4-BE49-F238E27FC236}">
                <a16:creationId xmlns:a16="http://schemas.microsoft.com/office/drawing/2014/main" id="{4D2C2A22-7578-48F6-90F1-5D97AEC0AEF9}"/>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5101D7E9-95E8-437C-9B56-10B0D64BB175}"/>
              </a:ext>
            </a:extLst>
          </p:cNvPr>
          <p:cNvSpPr>
            <a:spLocks noGrp="1"/>
          </p:cNvSpPr>
          <p:nvPr>
            <p:ph type="sldNum" sz="quarter" idx="12"/>
          </p:nvPr>
        </p:nvSpPr>
        <p:spPr/>
        <p:txBody>
          <a:bodyPr/>
          <a:lstStyle/>
          <a:p>
            <a:fld id="{5A5D04D0-0170-4596-8487-5BE5D242C02A}" type="slidenum">
              <a:rPr lang="da-DK" smtClean="0"/>
              <a:t>‹nr.›</a:t>
            </a:fld>
            <a:endParaRPr lang="da-DK"/>
          </a:p>
        </p:txBody>
      </p:sp>
    </p:spTree>
    <p:extLst>
      <p:ext uri="{BB962C8B-B14F-4D97-AF65-F5344CB8AC3E}">
        <p14:creationId xmlns:p14="http://schemas.microsoft.com/office/powerpoint/2010/main" val="2842140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8FCC01E4-8DBA-49C3-ACE3-C6757E344AE2}"/>
              </a:ext>
            </a:extLst>
          </p:cNvPr>
          <p:cNvSpPr>
            <a:spLocks noGrp="1"/>
          </p:cNvSpPr>
          <p:nvPr>
            <p:ph type="dt" sz="half" idx="10"/>
          </p:nvPr>
        </p:nvSpPr>
        <p:spPr/>
        <p:txBody>
          <a:bodyPr/>
          <a:lstStyle/>
          <a:p>
            <a:fld id="{454164BB-3861-4DCB-BD02-8BDBBDF0125F}" type="datetimeFigureOut">
              <a:rPr lang="da-DK" smtClean="0"/>
              <a:t>03-11-2021</a:t>
            </a:fld>
            <a:endParaRPr lang="da-DK"/>
          </a:p>
        </p:txBody>
      </p:sp>
      <p:sp>
        <p:nvSpPr>
          <p:cNvPr id="3" name="Pladsholder til sidefod 2">
            <a:extLst>
              <a:ext uri="{FF2B5EF4-FFF2-40B4-BE49-F238E27FC236}">
                <a16:creationId xmlns:a16="http://schemas.microsoft.com/office/drawing/2014/main" id="{D615481E-409E-40FA-BAFE-FE8ECA184668}"/>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DC8DBA67-5C3E-4D00-BEEE-3993C3BD1BFA}"/>
              </a:ext>
            </a:extLst>
          </p:cNvPr>
          <p:cNvSpPr>
            <a:spLocks noGrp="1"/>
          </p:cNvSpPr>
          <p:nvPr>
            <p:ph type="sldNum" sz="quarter" idx="12"/>
          </p:nvPr>
        </p:nvSpPr>
        <p:spPr/>
        <p:txBody>
          <a:bodyPr/>
          <a:lstStyle/>
          <a:p>
            <a:fld id="{5A5D04D0-0170-4596-8487-5BE5D242C02A}" type="slidenum">
              <a:rPr lang="da-DK" smtClean="0"/>
              <a:t>‹nr.›</a:t>
            </a:fld>
            <a:endParaRPr lang="da-DK"/>
          </a:p>
        </p:txBody>
      </p:sp>
    </p:spTree>
    <p:extLst>
      <p:ext uri="{BB962C8B-B14F-4D97-AF65-F5344CB8AC3E}">
        <p14:creationId xmlns:p14="http://schemas.microsoft.com/office/powerpoint/2010/main" val="2867738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533C8B-743C-4B41-8078-971FE32192D1}"/>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B8EEBE35-EF28-4F55-80E6-EDC32464DC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3C99FD92-EEAA-46CC-A8DE-587F53790A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87A7C54A-02C5-4FDE-AB18-71790F96F5CD}"/>
              </a:ext>
            </a:extLst>
          </p:cNvPr>
          <p:cNvSpPr>
            <a:spLocks noGrp="1"/>
          </p:cNvSpPr>
          <p:nvPr>
            <p:ph type="dt" sz="half" idx="10"/>
          </p:nvPr>
        </p:nvSpPr>
        <p:spPr/>
        <p:txBody>
          <a:bodyPr/>
          <a:lstStyle/>
          <a:p>
            <a:fld id="{454164BB-3861-4DCB-BD02-8BDBBDF0125F}" type="datetimeFigureOut">
              <a:rPr lang="da-DK" smtClean="0"/>
              <a:t>03-11-2021</a:t>
            </a:fld>
            <a:endParaRPr lang="da-DK"/>
          </a:p>
        </p:txBody>
      </p:sp>
      <p:sp>
        <p:nvSpPr>
          <p:cNvPr id="6" name="Pladsholder til sidefod 5">
            <a:extLst>
              <a:ext uri="{FF2B5EF4-FFF2-40B4-BE49-F238E27FC236}">
                <a16:creationId xmlns:a16="http://schemas.microsoft.com/office/drawing/2014/main" id="{F0F64DD5-8B7A-417F-8DCF-212493C4DF87}"/>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C10FD575-5C11-4312-92AC-A9A23B50BA5C}"/>
              </a:ext>
            </a:extLst>
          </p:cNvPr>
          <p:cNvSpPr>
            <a:spLocks noGrp="1"/>
          </p:cNvSpPr>
          <p:nvPr>
            <p:ph type="sldNum" sz="quarter" idx="12"/>
          </p:nvPr>
        </p:nvSpPr>
        <p:spPr/>
        <p:txBody>
          <a:bodyPr/>
          <a:lstStyle/>
          <a:p>
            <a:fld id="{5A5D04D0-0170-4596-8487-5BE5D242C02A}" type="slidenum">
              <a:rPr lang="da-DK" smtClean="0"/>
              <a:t>‹nr.›</a:t>
            </a:fld>
            <a:endParaRPr lang="da-DK"/>
          </a:p>
        </p:txBody>
      </p:sp>
    </p:spTree>
    <p:extLst>
      <p:ext uri="{BB962C8B-B14F-4D97-AF65-F5344CB8AC3E}">
        <p14:creationId xmlns:p14="http://schemas.microsoft.com/office/powerpoint/2010/main" val="2582729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6FCB17-851F-49A9-A81F-AE235A04253E}"/>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38367AFD-0242-4C78-82A1-261CD4CDC7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67F69D6C-127D-4ACF-86F2-83D8C82C8A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163D5D1D-BEE3-4787-8F2E-9F335DB928C6}"/>
              </a:ext>
            </a:extLst>
          </p:cNvPr>
          <p:cNvSpPr>
            <a:spLocks noGrp="1"/>
          </p:cNvSpPr>
          <p:nvPr>
            <p:ph type="dt" sz="half" idx="10"/>
          </p:nvPr>
        </p:nvSpPr>
        <p:spPr/>
        <p:txBody>
          <a:bodyPr/>
          <a:lstStyle/>
          <a:p>
            <a:fld id="{454164BB-3861-4DCB-BD02-8BDBBDF0125F}" type="datetimeFigureOut">
              <a:rPr lang="da-DK" smtClean="0"/>
              <a:t>03-11-2021</a:t>
            </a:fld>
            <a:endParaRPr lang="da-DK"/>
          </a:p>
        </p:txBody>
      </p:sp>
      <p:sp>
        <p:nvSpPr>
          <p:cNvPr id="6" name="Pladsholder til sidefod 5">
            <a:extLst>
              <a:ext uri="{FF2B5EF4-FFF2-40B4-BE49-F238E27FC236}">
                <a16:creationId xmlns:a16="http://schemas.microsoft.com/office/drawing/2014/main" id="{43A9700F-EE78-4689-A356-B147919F2456}"/>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BF59A520-FF17-44C2-AB63-7194D68F1EFA}"/>
              </a:ext>
            </a:extLst>
          </p:cNvPr>
          <p:cNvSpPr>
            <a:spLocks noGrp="1"/>
          </p:cNvSpPr>
          <p:nvPr>
            <p:ph type="sldNum" sz="quarter" idx="12"/>
          </p:nvPr>
        </p:nvSpPr>
        <p:spPr/>
        <p:txBody>
          <a:bodyPr/>
          <a:lstStyle/>
          <a:p>
            <a:fld id="{5A5D04D0-0170-4596-8487-5BE5D242C02A}" type="slidenum">
              <a:rPr lang="da-DK" smtClean="0"/>
              <a:t>‹nr.›</a:t>
            </a:fld>
            <a:endParaRPr lang="da-DK"/>
          </a:p>
        </p:txBody>
      </p:sp>
    </p:spTree>
    <p:extLst>
      <p:ext uri="{BB962C8B-B14F-4D97-AF65-F5344CB8AC3E}">
        <p14:creationId xmlns:p14="http://schemas.microsoft.com/office/powerpoint/2010/main" val="1136920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C751BBD3-FA13-486C-B612-DB89ADC0C4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35785BFE-7A3B-4F00-A8DE-DFBAC0DA96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53FB7B09-6609-4C4B-9635-EE1F382675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4164BB-3861-4DCB-BD02-8BDBBDF0125F}" type="datetimeFigureOut">
              <a:rPr lang="da-DK" smtClean="0"/>
              <a:t>03-11-2021</a:t>
            </a:fld>
            <a:endParaRPr lang="da-DK"/>
          </a:p>
        </p:txBody>
      </p:sp>
      <p:sp>
        <p:nvSpPr>
          <p:cNvPr id="5" name="Pladsholder til sidefod 4">
            <a:extLst>
              <a:ext uri="{FF2B5EF4-FFF2-40B4-BE49-F238E27FC236}">
                <a16:creationId xmlns:a16="http://schemas.microsoft.com/office/drawing/2014/main" id="{7F264E10-F7AB-4A90-A741-11A41D4C93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C4687DC7-F253-44E9-883B-8EB59D326E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5D04D0-0170-4596-8487-5BE5D242C02A}" type="slidenum">
              <a:rPr lang="da-DK" smtClean="0"/>
              <a:t>‹nr.›</a:t>
            </a:fld>
            <a:endParaRPr lang="da-DK"/>
          </a:p>
        </p:txBody>
      </p:sp>
    </p:spTree>
    <p:extLst>
      <p:ext uri="{BB962C8B-B14F-4D97-AF65-F5344CB8AC3E}">
        <p14:creationId xmlns:p14="http://schemas.microsoft.com/office/powerpoint/2010/main" val="717591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a:extLst>
              <a:ext uri="{FF2B5EF4-FFF2-40B4-BE49-F238E27FC236}">
                <a16:creationId xmlns:a16="http://schemas.microsoft.com/office/drawing/2014/main" id="{DB834F7D-A44E-4211-8919-16AE163EE6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6043" y="255635"/>
            <a:ext cx="537834" cy="652304"/>
          </a:xfrm>
          <a:prstGeom prst="rect">
            <a:avLst/>
          </a:prstGeom>
        </p:spPr>
      </p:pic>
      <p:sp>
        <p:nvSpPr>
          <p:cNvPr id="42" name="Rektangel 41">
            <a:extLst>
              <a:ext uri="{FF2B5EF4-FFF2-40B4-BE49-F238E27FC236}">
                <a16:creationId xmlns:a16="http://schemas.microsoft.com/office/drawing/2014/main" id="{E2394BD8-9357-4F57-B87F-9BAB48F3EDB5}"/>
              </a:ext>
            </a:extLst>
          </p:cNvPr>
          <p:cNvSpPr/>
          <p:nvPr/>
        </p:nvSpPr>
        <p:spPr>
          <a:xfrm>
            <a:off x="1994841" y="1666"/>
            <a:ext cx="7316619" cy="543596"/>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EA0D8A75-8341-4E58-AA29-1248F7DB253D}"/>
              </a:ext>
            </a:extLst>
          </p:cNvPr>
          <p:cNvSpPr>
            <a:spLocks noGrp="1"/>
          </p:cNvSpPr>
          <p:nvPr>
            <p:ph type="ctrTitle"/>
          </p:nvPr>
        </p:nvSpPr>
        <p:spPr>
          <a:xfrm>
            <a:off x="2048718" y="97254"/>
            <a:ext cx="7208866" cy="352421"/>
          </a:xfrm>
        </p:spPr>
        <p:txBody>
          <a:bodyPr>
            <a:noAutofit/>
          </a:bodyPr>
          <a:lstStyle/>
          <a:p>
            <a:r>
              <a:rPr lang="da-DK" sz="1800" spc="600" dirty="0">
                <a:solidFill>
                  <a:schemeClr val="bg1"/>
                </a:solidFill>
                <a:latin typeface="Barlow Condensed Light" panose="00000406000000000000" pitchFamily="2" charset="0"/>
              </a:rPr>
              <a:t>1. SÅDAN SKRIVER DU EN GOD ARTIKEL</a:t>
            </a:r>
          </a:p>
        </p:txBody>
      </p:sp>
      <p:sp>
        <p:nvSpPr>
          <p:cNvPr id="32" name="Tekstfelt 31">
            <a:extLst>
              <a:ext uri="{FF2B5EF4-FFF2-40B4-BE49-F238E27FC236}">
                <a16:creationId xmlns:a16="http://schemas.microsoft.com/office/drawing/2014/main" id="{8FAB0C04-6398-407F-96EA-93482153D559}"/>
              </a:ext>
            </a:extLst>
          </p:cNvPr>
          <p:cNvSpPr txBox="1"/>
          <p:nvPr/>
        </p:nvSpPr>
        <p:spPr>
          <a:xfrm>
            <a:off x="2472422" y="979964"/>
            <a:ext cx="2372765" cy="276999"/>
          </a:xfrm>
          <a:prstGeom prst="rect">
            <a:avLst/>
          </a:prstGeom>
          <a:noFill/>
        </p:spPr>
        <p:txBody>
          <a:bodyPr wrap="none" rtlCol="0">
            <a:spAutoFit/>
          </a:bodyPr>
          <a:lstStyle/>
          <a:p>
            <a:pPr algn="l"/>
            <a:r>
              <a:rPr lang="da-DK" sz="1200" i="0" spc="600" baseline="0" dirty="0">
                <a:solidFill>
                  <a:schemeClr val="accent3"/>
                </a:solidFill>
                <a:latin typeface="+mj-lt"/>
                <a:cs typeface="Arial Narrow" panose="020B0604020202020204" pitchFamily="34" charset="0"/>
              </a:rPr>
              <a:t>NYHEDSTREKANTEN</a:t>
            </a:r>
          </a:p>
        </p:txBody>
      </p:sp>
      <p:grpSp>
        <p:nvGrpSpPr>
          <p:cNvPr id="6" name="Gruppe 5">
            <a:extLst>
              <a:ext uri="{FF2B5EF4-FFF2-40B4-BE49-F238E27FC236}">
                <a16:creationId xmlns:a16="http://schemas.microsoft.com/office/drawing/2014/main" id="{163B1B29-F307-42DD-B01C-1BDAA9664332}"/>
              </a:ext>
            </a:extLst>
          </p:cNvPr>
          <p:cNvGrpSpPr/>
          <p:nvPr/>
        </p:nvGrpSpPr>
        <p:grpSpPr>
          <a:xfrm>
            <a:off x="354835" y="1352550"/>
            <a:ext cx="11489729" cy="4935762"/>
            <a:chOff x="354835" y="1352550"/>
            <a:chExt cx="11489729" cy="4935762"/>
          </a:xfrm>
        </p:grpSpPr>
        <p:graphicFrame>
          <p:nvGraphicFramePr>
            <p:cNvPr id="31" name="Diagram 30">
              <a:extLst>
                <a:ext uri="{FF2B5EF4-FFF2-40B4-BE49-F238E27FC236}">
                  <a16:creationId xmlns:a16="http://schemas.microsoft.com/office/drawing/2014/main" id="{51FCFC73-4A6F-4FE7-BE2E-1F5293A28977}"/>
                </a:ext>
              </a:extLst>
            </p:cNvPr>
            <p:cNvGraphicFramePr/>
            <p:nvPr>
              <p:extLst>
                <p:ext uri="{D42A27DB-BD31-4B8C-83A1-F6EECF244321}">
                  <p14:modId xmlns:p14="http://schemas.microsoft.com/office/powerpoint/2010/main" val="1943199995"/>
                </p:ext>
              </p:extLst>
            </p:nvPr>
          </p:nvGraphicFramePr>
          <p:xfrm>
            <a:off x="354835" y="1352550"/>
            <a:ext cx="6607940" cy="49357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3" name="Tekstfelt 32">
              <a:extLst>
                <a:ext uri="{FF2B5EF4-FFF2-40B4-BE49-F238E27FC236}">
                  <a16:creationId xmlns:a16="http://schemas.microsoft.com/office/drawing/2014/main" id="{366EDCCC-6E35-4996-A4EC-6F5502B73EDC}"/>
                </a:ext>
              </a:extLst>
            </p:cNvPr>
            <p:cNvSpPr txBox="1"/>
            <p:nvPr/>
          </p:nvSpPr>
          <p:spPr>
            <a:xfrm>
              <a:off x="6887653" y="1642450"/>
              <a:ext cx="3107902" cy="646331"/>
            </a:xfrm>
            <a:prstGeom prst="rect">
              <a:avLst/>
            </a:prstGeom>
            <a:noFill/>
          </p:spPr>
          <p:txBody>
            <a:bodyPr wrap="none" rtlCol="0">
              <a:spAutoFit/>
            </a:bodyPr>
            <a:lstStyle/>
            <a:p>
              <a:pPr algn="l"/>
              <a:r>
                <a:rPr lang="da-DK" sz="1200" b="1" spc="40" dirty="0">
                  <a:solidFill>
                    <a:schemeClr val="accent3"/>
                  </a:solidFill>
                  <a:latin typeface="+mj-lt"/>
                  <a:cs typeface="Arial Narrow" panose="020B0604020202020204" pitchFamily="34" charset="0"/>
                </a:rPr>
                <a:t>NYHEDEN: </a:t>
              </a:r>
              <a:br>
                <a:rPr lang="da-DK" sz="1200" spc="40" dirty="0">
                  <a:solidFill>
                    <a:schemeClr val="accent3"/>
                  </a:solidFill>
                  <a:latin typeface="+mj-lt"/>
                  <a:cs typeface="Arial Narrow" panose="020B0604020202020204" pitchFamily="34" charset="0"/>
                </a:rPr>
              </a:br>
              <a:r>
                <a:rPr lang="da-DK" sz="1200" spc="40" dirty="0">
                  <a:solidFill>
                    <a:schemeClr val="accent3"/>
                  </a:solidFill>
                  <a:latin typeface="+mj-lt"/>
                  <a:cs typeface="Arial Narrow" panose="020B0604020202020204" pitchFamily="34" charset="0"/>
                </a:rPr>
                <a:t>Start med konklusionen allerede i overskriften.</a:t>
              </a:r>
              <a:br>
                <a:rPr lang="da-DK" sz="1200" spc="40" dirty="0">
                  <a:solidFill>
                    <a:schemeClr val="accent3"/>
                  </a:solidFill>
                  <a:latin typeface="+mj-lt"/>
                  <a:cs typeface="Arial Narrow" panose="020B0604020202020204" pitchFamily="34" charset="0"/>
                </a:rPr>
              </a:br>
              <a:r>
                <a:rPr lang="da-DK" sz="1200" spc="40" dirty="0">
                  <a:solidFill>
                    <a:schemeClr val="accent3"/>
                  </a:solidFill>
                  <a:latin typeface="+mj-lt"/>
                  <a:cs typeface="Arial Narrow" panose="020B0604020202020204" pitchFamily="34" charset="0"/>
                </a:rPr>
                <a:t>F.eks.: </a:t>
              </a:r>
              <a:r>
                <a:rPr lang="da-DK" sz="1200" i="1" spc="40" dirty="0">
                  <a:solidFill>
                    <a:schemeClr val="accent3"/>
                  </a:solidFill>
                  <a:latin typeface="+mj-lt"/>
                  <a:cs typeface="Arial Narrow" panose="020B0604020202020204" pitchFamily="34" charset="0"/>
                </a:rPr>
                <a:t>Skat blev franarret 12,7 mia. kr. udbytteskat</a:t>
              </a:r>
              <a:endParaRPr lang="da-DK" sz="1200" i="1" spc="40" baseline="0" dirty="0">
                <a:solidFill>
                  <a:schemeClr val="accent3"/>
                </a:solidFill>
                <a:latin typeface="+mj-lt"/>
                <a:cs typeface="Arial Narrow" panose="020B0604020202020204" pitchFamily="34" charset="0"/>
              </a:endParaRPr>
            </a:p>
          </p:txBody>
        </p:sp>
        <p:sp>
          <p:nvSpPr>
            <p:cNvPr id="34" name="Tekstfelt 33">
              <a:extLst>
                <a:ext uri="{FF2B5EF4-FFF2-40B4-BE49-F238E27FC236}">
                  <a16:creationId xmlns:a16="http://schemas.microsoft.com/office/drawing/2014/main" id="{2FD346FB-3494-4211-8136-A55CAEA2CFB5}"/>
                </a:ext>
              </a:extLst>
            </p:cNvPr>
            <p:cNvSpPr txBox="1"/>
            <p:nvPr/>
          </p:nvSpPr>
          <p:spPr>
            <a:xfrm>
              <a:off x="6887653" y="2784630"/>
              <a:ext cx="4956911" cy="830997"/>
            </a:xfrm>
            <a:prstGeom prst="rect">
              <a:avLst/>
            </a:prstGeom>
            <a:noFill/>
          </p:spPr>
          <p:txBody>
            <a:bodyPr wrap="square" rtlCol="0">
              <a:spAutoFit/>
            </a:bodyPr>
            <a:lstStyle/>
            <a:p>
              <a:pPr algn="l"/>
              <a:r>
                <a:rPr lang="da-DK" sz="1200" b="1" spc="40" dirty="0">
                  <a:solidFill>
                    <a:schemeClr val="accent3"/>
                  </a:solidFill>
                  <a:latin typeface="+mj-lt"/>
                  <a:cs typeface="Arial Narrow" panose="020B0604020202020204" pitchFamily="34" charset="0"/>
                </a:rPr>
                <a:t>UDDYBNING:</a:t>
              </a:r>
              <a:br>
                <a:rPr lang="da-DK" sz="1200" spc="40" dirty="0">
                  <a:solidFill>
                    <a:schemeClr val="accent3"/>
                  </a:solidFill>
                  <a:latin typeface="+mj-lt"/>
                  <a:cs typeface="Arial Narrow" panose="020B0604020202020204" pitchFamily="34" charset="0"/>
                </a:rPr>
              </a:br>
              <a:r>
                <a:rPr lang="da-DK" sz="1200" spc="40" dirty="0">
                  <a:solidFill>
                    <a:schemeClr val="accent3"/>
                  </a:solidFill>
                  <a:latin typeface="+mj-lt"/>
                  <a:cs typeface="Arial Narrow" panose="020B0604020202020204" pitchFamily="34" charset="0"/>
                </a:rPr>
                <a:t>Uddyb hovedkonklusionen. Besvar de klassiske hvem, hvad, hvor spørgsmål.</a:t>
              </a:r>
              <a:br>
                <a:rPr lang="da-DK" sz="1200" spc="40" dirty="0">
                  <a:solidFill>
                    <a:schemeClr val="accent3"/>
                  </a:solidFill>
                  <a:latin typeface="+mj-lt"/>
                  <a:cs typeface="Arial Narrow" panose="020B0604020202020204" pitchFamily="34" charset="0"/>
                </a:rPr>
              </a:br>
              <a:r>
                <a:rPr lang="da-DK" sz="1200" spc="40" dirty="0">
                  <a:solidFill>
                    <a:schemeClr val="accent3"/>
                  </a:solidFill>
                  <a:latin typeface="+mj-lt"/>
                  <a:cs typeface="Arial Narrow" panose="020B0604020202020204" pitchFamily="34" charset="0"/>
                </a:rPr>
                <a:t>F.eks.: </a:t>
              </a:r>
              <a:r>
                <a:rPr lang="da-DK" sz="1200" i="1" spc="40" dirty="0">
                  <a:solidFill>
                    <a:schemeClr val="accent3"/>
                  </a:solidFill>
                  <a:latin typeface="+mj-lt"/>
                  <a:cs typeface="Arial Narrow" panose="020B0604020202020204" pitchFamily="34" charset="0"/>
                </a:rPr>
                <a:t>Banker har snydt europæiske lande for mia. </a:t>
              </a:r>
              <a:r>
                <a:rPr lang="da-DK" sz="1200" spc="40" dirty="0">
                  <a:solidFill>
                    <a:schemeClr val="accent3"/>
                  </a:solidFill>
                  <a:latin typeface="+mj-lt"/>
                  <a:cs typeface="Arial Narrow" panose="020B0604020202020204" pitchFamily="34" charset="0"/>
                </a:rPr>
                <a:t>eller </a:t>
              </a:r>
              <a:r>
                <a:rPr lang="da-DK" sz="1200" i="1" spc="40" dirty="0">
                  <a:solidFill>
                    <a:schemeClr val="accent3"/>
                  </a:solidFill>
                  <a:latin typeface="+mj-lt"/>
                  <a:cs typeface="Arial Narrow" panose="020B0604020202020204" pitchFamily="34" charset="0"/>
                </a:rPr>
                <a:t>Tyveriet har foregået over flere år</a:t>
              </a:r>
              <a:endParaRPr lang="da-DK" sz="1200" b="0" i="1" spc="40" baseline="0" dirty="0">
                <a:solidFill>
                  <a:schemeClr val="accent3"/>
                </a:solidFill>
                <a:latin typeface="+mj-lt"/>
                <a:cs typeface="Arial Narrow" panose="020B0604020202020204" pitchFamily="34" charset="0"/>
              </a:endParaRPr>
            </a:p>
          </p:txBody>
        </p:sp>
        <p:sp>
          <p:nvSpPr>
            <p:cNvPr id="37" name="Tekstfelt 36">
              <a:extLst>
                <a:ext uri="{FF2B5EF4-FFF2-40B4-BE49-F238E27FC236}">
                  <a16:creationId xmlns:a16="http://schemas.microsoft.com/office/drawing/2014/main" id="{28200F2E-5995-43DD-9A4F-A54D57858004}"/>
                </a:ext>
              </a:extLst>
            </p:cNvPr>
            <p:cNvSpPr txBox="1"/>
            <p:nvPr/>
          </p:nvSpPr>
          <p:spPr>
            <a:xfrm>
              <a:off x="6887652" y="3836262"/>
              <a:ext cx="4956911" cy="1200329"/>
            </a:xfrm>
            <a:prstGeom prst="rect">
              <a:avLst/>
            </a:prstGeom>
            <a:noFill/>
          </p:spPr>
          <p:txBody>
            <a:bodyPr wrap="square" rtlCol="0">
              <a:spAutoFit/>
            </a:bodyPr>
            <a:lstStyle/>
            <a:p>
              <a:pPr algn="l"/>
              <a:r>
                <a:rPr lang="da-DK" sz="1200" b="1" spc="40" dirty="0">
                  <a:solidFill>
                    <a:schemeClr val="accent3"/>
                  </a:solidFill>
                  <a:latin typeface="+mj-lt"/>
                  <a:cs typeface="Arial Narrow" panose="020B0604020202020204" pitchFamily="34" charset="0"/>
                </a:rPr>
                <a:t>BAGGRUND:</a:t>
              </a:r>
              <a:br>
                <a:rPr lang="da-DK" sz="1200" spc="40" dirty="0">
                  <a:solidFill>
                    <a:schemeClr val="accent3"/>
                  </a:solidFill>
                  <a:latin typeface="+mj-lt"/>
                  <a:cs typeface="Arial Narrow" panose="020B0604020202020204" pitchFamily="34" charset="0"/>
                </a:rPr>
              </a:br>
              <a:r>
                <a:rPr lang="da-DK" sz="1200" spc="40" dirty="0">
                  <a:solidFill>
                    <a:schemeClr val="accent3"/>
                  </a:solidFill>
                  <a:latin typeface="+mj-lt"/>
                  <a:cs typeface="Arial Narrow" panose="020B0604020202020204" pitchFamily="34" charset="0"/>
                </a:rPr>
                <a:t>Til sidst i artiklen, kan du skrive om evt. reaktioner fra eksperter og omverdenen og/eller konsekvenserne af overskriften,</a:t>
              </a:r>
              <a:br>
                <a:rPr lang="da-DK" sz="1200" spc="40" dirty="0">
                  <a:solidFill>
                    <a:schemeClr val="accent3"/>
                  </a:solidFill>
                  <a:latin typeface="+mj-lt"/>
                  <a:cs typeface="Arial Narrow" panose="020B0604020202020204" pitchFamily="34" charset="0"/>
                </a:rPr>
              </a:br>
              <a:r>
                <a:rPr lang="da-DK" sz="1200" spc="40" dirty="0">
                  <a:solidFill>
                    <a:schemeClr val="accent3"/>
                  </a:solidFill>
                  <a:latin typeface="+mj-lt"/>
                  <a:cs typeface="Arial Narrow" panose="020B0604020202020204" pitchFamily="34" charset="0"/>
                </a:rPr>
                <a:t>så læseren forstår perspektiverne af hovedkonklusionen.</a:t>
              </a:r>
              <a:br>
                <a:rPr lang="da-DK" sz="1200" spc="40" dirty="0">
                  <a:solidFill>
                    <a:schemeClr val="accent3"/>
                  </a:solidFill>
                  <a:latin typeface="+mj-lt"/>
                  <a:cs typeface="Arial Narrow" panose="020B0604020202020204" pitchFamily="34" charset="0"/>
                </a:rPr>
              </a:br>
              <a:r>
                <a:rPr lang="da-DK" sz="1200" spc="40" dirty="0">
                  <a:solidFill>
                    <a:schemeClr val="accent3"/>
                  </a:solidFill>
                  <a:latin typeface="+mj-lt"/>
                  <a:cs typeface="Arial Narrow" panose="020B0604020202020204" pitchFamily="34" charset="0"/>
                </a:rPr>
                <a:t>F.eks.: </a:t>
              </a:r>
              <a:r>
                <a:rPr lang="da-DK" sz="1200" i="1" spc="40" dirty="0">
                  <a:solidFill>
                    <a:schemeClr val="accent3"/>
                  </a:solidFill>
                  <a:latin typeface="+mj-lt"/>
                  <a:cs typeface="Arial Narrow" panose="020B0604020202020204" pitchFamily="34" charset="0"/>
                </a:rPr>
                <a:t>Ekspert: ”Det er røveri mod befolkningen”</a:t>
              </a:r>
              <a:r>
                <a:rPr lang="da-DK" sz="1200" spc="40" dirty="0">
                  <a:solidFill>
                    <a:schemeClr val="accent3"/>
                  </a:solidFill>
                  <a:latin typeface="+mj-lt"/>
                  <a:cs typeface="Arial Narrow" panose="020B0604020202020204" pitchFamily="34" charset="0"/>
                </a:rPr>
                <a:t>, </a:t>
              </a:r>
              <a:r>
                <a:rPr lang="da-DK" sz="1200" i="1" spc="40" dirty="0">
                  <a:solidFill>
                    <a:schemeClr val="accent3"/>
                  </a:solidFill>
                  <a:latin typeface="+mj-lt"/>
                  <a:cs typeface="Arial Narrow" panose="020B0604020202020204" pitchFamily="34" charset="0"/>
                </a:rPr>
                <a:t>Politiet beslaglægger 400 mio. kr. i sagen</a:t>
              </a:r>
              <a:r>
                <a:rPr lang="da-DK" sz="1200" spc="40" dirty="0">
                  <a:solidFill>
                    <a:schemeClr val="accent3"/>
                  </a:solidFill>
                  <a:latin typeface="+mj-lt"/>
                  <a:cs typeface="Arial Narrow" panose="020B0604020202020204" pitchFamily="34" charset="0"/>
                </a:rPr>
                <a:t> eller </a:t>
              </a:r>
              <a:r>
                <a:rPr lang="da-DK" sz="1200" i="1" spc="40" dirty="0">
                  <a:solidFill>
                    <a:schemeClr val="accent3"/>
                  </a:solidFill>
                  <a:latin typeface="+mj-lt"/>
                  <a:cs typeface="Arial Narrow" panose="020B0604020202020204" pitchFamily="34" charset="0"/>
                </a:rPr>
                <a:t>Minister vil afsætte mio. til ekstra kontrol.</a:t>
              </a:r>
              <a:endParaRPr lang="da-DK" sz="1200" b="0" i="1" spc="40" baseline="0" dirty="0">
                <a:solidFill>
                  <a:schemeClr val="accent3"/>
                </a:solidFill>
                <a:latin typeface="+mj-lt"/>
                <a:cs typeface="Arial Narrow" panose="020B0604020202020204" pitchFamily="34" charset="0"/>
              </a:endParaRPr>
            </a:p>
          </p:txBody>
        </p:sp>
        <p:sp>
          <p:nvSpPr>
            <p:cNvPr id="38" name="Tekstfelt 37">
              <a:extLst>
                <a:ext uri="{FF2B5EF4-FFF2-40B4-BE49-F238E27FC236}">
                  <a16:creationId xmlns:a16="http://schemas.microsoft.com/office/drawing/2014/main" id="{CA6AECAA-7B2D-49EC-91E7-9A2E43801BF2}"/>
                </a:ext>
              </a:extLst>
            </p:cNvPr>
            <p:cNvSpPr txBox="1"/>
            <p:nvPr/>
          </p:nvSpPr>
          <p:spPr>
            <a:xfrm>
              <a:off x="6887652" y="5257220"/>
              <a:ext cx="4956911" cy="830997"/>
            </a:xfrm>
            <a:prstGeom prst="rect">
              <a:avLst/>
            </a:prstGeom>
            <a:noFill/>
          </p:spPr>
          <p:txBody>
            <a:bodyPr wrap="square" rtlCol="0">
              <a:spAutoFit/>
            </a:bodyPr>
            <a:lstStyle/>
            <a:p>
              <a:pPr algn="l"/>
              <a:r>
                <a:rPr lang="da-DK" sz="1200" b="1" spc="40" dirty="0">
                  <a:solidFill>
                    <a:schemeClr val="accent3"/>
                  </a:solidFill>
                  <a:latin typeface="+mj-lt"/>
                  <a:cs typeface="Arial Narrow" panose="020B0604020202020204" pitchFamily="34" charset="0"/>
                </a:rPr>
                <a:t>DETALJER:</a:t>
              </a:r>
              <a:br>
                <a:rPr lang="da-DK" sz="1200" spc="40" dirty="0">
                  <a:solidFill>
                    <a:schemeClr val="accent3"/>
                  </a:solidFill>
                  <a:latin typeface="+mj-lt"/>
                  <a:cs typeface="Arial Narrow" panose="020B0604020202020204" pitchFamily="34" charset="0"/>
                </a:rPr>
              </a:br>
              <a:r>
                <a:rPr lang="da-DK" sz="1200" spc="40" dirty="0">
                  <a:solidFill>
                    <a:schemeClr val="accent3"/>
                  </a:solidFill>
                  <a:latin typeface="+mj-lt"/>
                  <a:cs typeface="Arial Narrow" panose="020B0604020202020204" pitchFamily="34" charset="0"/>
                </a:rPr>
                <a:t>Nogle gange vil man gerne give detaljer eller en oversigt, for at hjælpe læseren med at overskue </a:t>
              </a:r>
              <a:r>
                <a:rPr lang="da-DK" sz="1200" spc="40" dirty="0" err="1">
                  <a:solidFill>
                    <a:schemeClr val="accent3"/>
                  </a:solidFill>
                  <a:latin typeface="+mj-lt"/>
                  <a:cs typeface="Arial Narrow" panose="020B0604020202020204" pitchFamily="34" charset="0"/>
                </a:rPr>
                <a:t>menet</a:t>
              </a:r>
              <a:r>
                <a:rPr lang="da-DK" sz="1200" spc="40" dirty="0">
                  <a:solidFill>
                    <a:schemeClr val="accent3"/>
                  </a:solidFill>
                  <a:latin typeface="+mj-lt"/>
                  <a:cs typeface="Arial Narrow" panose="020B0604020202020204" pitchFamily="34" charset="0"/>
                </a:rPr>
                <a:t>.</a:t>
              </a:r>
              <a:br>
                <a:rPr lang="da-DK" sz="1200" spc="40" dirty="0">
                  <a:solidFill>
                    <a:schemeClr val="accent3"/>
                  </a:solidFill>
                  <a:latin typeface="+mj-lt"/>
                  <a:cs typeface="Arial Narrow" panose="020B0604020202020204" pitchFamily="34" charset="0"/>
                </a:rPr>
              </a:br>
              <a:r>
                <a:rPr lang="da-DK" sz="1200" i="1" spc="40" dirty="0">
                  <a:solidFill>
                    <a:schemeClr val="accent3"/>
                  </a:solidFill>
                  <a:latin typeface="+mj-lt"/>
                  <a:cs typeface="Arial Narrow" panose="020B0604020202020204" pitchFamily="34" charset="0"/>
                </a:rPr>
                <a:t>F.eks.: Se tidslinjen, Sådan skete det</a:t>
              </a:r>
              <a:endParaRPr lang="da-DK" sz="1200" b="0" i="1" spc="40" baseline="0" dirty="0">
                <a:solidFill>
                  <a:schemeClr val="accent3"/>
                </a:solidFill>
                <a:latin typeface="+mj-lt"/>
                <a:cs typeface="Arial Narrow" panose="020B0604020202020204" pitchFamily="34" charset="0"/>
              </a:endParaRPr>
            </a:p>
          </p:txBody>
        </p:sp>
      </p:grpSp>
    </p:spTree>
    <p:extLst>
      <p:ext uri="{BB962C8B-B14F-4D97-AF65-F5344CB8AC3E}">
        <p14:creationId xmlns:p14="http://schemas.microsoft.com/office/powerpoint/2010/main" val="3896926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a:extLst>
              <a:ext uri="{FF2B5EF4-FFF2-40B4-BE49-F238E27FC236}">
                <a16:creationId xmlns:a16="http://schemas.microsoft.com/office/drawing/2014/main" id="{DB834F7D-A44E-4211-8919-16AE163EE6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6043" y="255635"/>
            <a:ext cx="537834" cy="652304"/>
          </a:xfrm>
          <a:prstGeom prst="rect">
            <a:avLst/>
          </a:prstGeom>
        </p:spPr>
      </p:pic>
      <p:sp>
        <p:nvSpPr>
          <p:cNvPr id="42" name="Rektangel 41">
            <a:extLst>
              <a:ext uri="{FF2B5EF4-FFF2-40B4-BE49-F238E27FC236}">
                <a16:creationId xmlns:a16="http://schemas.microsoft.com/office/drawing/2014/main" id="{E2394BD8-9357-4F57-B87F-9BAB48F3EDB5}"/>
              </a:ext>
            </a:extLst>
          </p:cNvPr>
          <p:cNvSpPr/>
          <p:nvPr/>
        </p:nvSpPr>
        <p:spPr>
          <a:xfrm>
            <a:off x="1994841" y="1666"/>
            <a:ext cx="7316619" cy="543596"/>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EA0D8A75-8341-4E58-AA29-1248F7DB253D}"/>
              </a:ext>
            </a:extLst>
          </p:cNvPr>
          <p:cNvSpPr>
            <a:spLocks noGrp="1"/>
          </p:cNvSpPr>
          <p:nvPr>
            <p:ph type="ctrTitle"/>
          </p:nvPr>
        </p:nvSpPr>
        <p:spPr>
          <a:xfrm>
            <a:off x="2048718" y="97254"/>
            <a:ext cx="7208866" cy="352421"/>
          </a:xfrm>
        </p:spPr>
        <p:txBody>
          <a:bodyPr>
            <a:noAutofit/>
          </a:bodyPr>
          <a:lstStyle/>
          <a:p>
            <a:r>
              <a:rPr lang="da-DK" sz="1800" spc="600" dirty="0">
                <a:solidFill>
                  <a:schemeClr val="bg1"/>
                </a:solidFill>
                <a:latin typeface="Barlow Condensed Light" panose="00000406000000000000" pitchFamily="2" charset="0"/>
              </a:rPr>
              <a:t>2. SÅDAN SKRIVER DU EN GOD ARTIKEL</a:t>
            </a:r>
          </a:p>
        </p:txBody>
      </p:sp>
      <p:grpSp>
        <p:nvGrpSpPr>
          <p:cNvPr id="6" name="Gruppe 5">
            <a:extLst>
              <a:ext uri="{FF2B5EF4-FFF2-40B4-BE49-F238E27FC236}">
                <a16:creationId xmlns:a16="http://schemas.microsoft.com/office/drawing/2014/main" id="{F8F7C564-EAAD-42DE-B22F-BB0D716A2272}"/>
              </a:ext>
            </a:extLst>
          </p:cNvPr>
          <p:cNvGrpSpPr/>
          <p:nvPr/>
        </p:nvGrpSpPr>
        <p:grpSpPr>
          <a:xfrm>
            <a:off x="579861" y="638313"/>
            <a:ext cx="11136201" cy="5919410"/>
            <a:chOff x="579861" y="638313"/>
            <a:chExt cx="11136201" cy="5919410"/>
          </a:xfrm>
        </p:grpSpPr>
        <p:pic>
          <p:nvPicPr>
            <p:cNvPr id="24" name="Billede 23">
              <a:extLst>
                <a:ext uri="{FF2B5EF4-FFF2-40B4-BE49-F238E27FC236}">
                  <a16:creationId xmlns:a16="http://schemas.microsoft.com/office/drawing/2014/main" id="{D679D3D3-A768-4124-A995-EE41902BFA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1758485" y="638313"/>
              <a:ext cx="9036539" cy="4389175"/>
            </a:xfrm>
            <a:prstGeom prst="rect">
              <a:avLst/>
            </a:prstGeom>
          </p:spPr>
        </p:pic>
        <p:cxnSp>
          <p:nvCxnSpPr>
            <p:cNvPr id="15" name="Lige forbindelse 14">
              <a:extLst>
                <a:ext uri="{FF2B5EF4-FFF2-40B4-BE49-F238E27FC236}">
                  <a16:creationId xmlns:a16="http://schemas.microsoft.com/office/drawing/2014/main" id="{7D4BAF43-7D40-482B-8A67-FA586CA5FAB0}"/>
                </a:ext>
              </a:extLst>
            </p:cNvPr>
            <p:cNvCxnSpPr>
              <a:cxnSpLocks/>
            </p:cNvCxnSpPr>
            <p:nvPr/>
          </p:nvCxnSpPr>
          <p:spPr>
            <a:xfrm>
              <a:off x="4043343" y="907934"/>
              <a:ext cx="0" cy="4700701"/>
            </a:xfrm>
            <a:prstGeom prst="line">
              <a:avLst/>
            </a:prstGeom>
            <a:ln w="254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17" name="Lige forbindelse 16">
              <a:extLst>
                <a:ext uri="{FF2B5EF4-FFF2-40B4-BE49-F238E27FC236}">
                  <a16:creationId xmlns:a16="http://schemas.microsoft.com/office/drawing/2014/main" id="{2510B29B-C6F9-4829-911D-9A8DCA55D00A}"/>
                </a:ext>
              </a:extLst>
            </p:cNvPr>
            <p:cNvCxnSpPr>
              <a:cxnSpLocks/>
            </p:cNvCxnSpPr>
            <p:nvPr/>
          </p:nvCxnSpPr>
          <p:spPr>
            <a:xfrm>
              <a:off x="8148271" y="907934"/>
              <a:ext cx="0" cy="4700701"/>
            </a:xfrm>
            <a:prstGeom prst="line">
              <a:avLst/>
            </a:prstGeom>
            <a:ln w="25400">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18" name="Tekstfelt 17">
              <a:extLst>
                <a:ext uri="{FF2B5EF4-FFF2-40B4-BE49-F238E27FC236}">
                  <a16:creationId xmlns:a16="http://schemas.microsoft.com/office/drawing/2014/main" id="{8DAA2DAF-43CC-40A0-B682-68692B615E73}"/>
                </a:ext>
              </a:extLst>
            </p:cNvPr>
            <p:cNvSpPr txBox="1"/>
            <p:nvPr/>
          </p:nvSpPr>
          <p:spPr>
            <a:xfrm>
              <a:off x="1703141" y="4858211"/>
              <a:ext cx="575478" cy="338554"/>
            </a:xfrm>
            <a:prstGeom prst="rect">
              <a:avLst/>
            </a:prstGeom>
            <a:noFill/>
          </p:spPr>
          <p:txBody>
            <a:bodyPr wrap="none" rtlCol="0">
              <a:spAutoFit/>
            </a:bodyPr>
            <a:lstStyle/>
            <a:p>
              <a:pPr algn="ctr"/>
              <a:r>
                <a:rPr lang="da-DK" sz="1600" b="1" i="0" spc="40" baseline="0" dirty="0">
                  <a:solidFill>
                    <a:schemeClr val="accent3"/>
                  </a:solidFill>
                  <a:latin typeface="+mj-lt"/>
                  <a:cs typeface="Arial Narrow" panose="020B0604020202020204" pitchFamily="34" charset="0"/>
                </a:rPr>
                <a:t>KROG</a:t>
              </a:r>
              <a:endParaRPr lang="da-DK" sz="950" b="1" i="0" spc="40" baseline="0" dirty="0">
                <a:solidFill>
                  <a:schemeClr val="accent3"/>
                </a:solidFill>
                <a:latin typeface="+mj-lt"/>
                <a:cs typeface="Arial Narrow" panose="020B0604020202020204" pitchFamily="34" charset="0"/>
              </a:endParaRPr>
            </a:p>
          </p:txBody>
        </p:sp>
        <p:sp>
          <p:nvSpPr>
            <p:cNvPr id="19" name="Tekstfelt 18">
              <a:extLst>
                <a:ext uri="{FF2B5EF4-FFF2-40B4-BE49-F238E27FC236}">
                  <a16:creationId xmlns:a16="http://schemas.microsoft.com/office/drawing/2014/main" id="{2AA564EA-49FA-4977-9D4C-FE8085839BAE}"/>
                </a:ext>
              </a:extLst>
            </p:cNvPr>
            <p:cNvSpPr txBox="1"/>
            <p:nvPr/>
          </p:nvSpPr>
          <p:spPr>
            <a:xfrm>
              <a:off x="5844488" y="4858211"/>
              <a:ext cx="503023" cy="338554"/>
            </a:xfrm>
            <a:prstGeom prst="rect">
              <a:avLst/>
            </a:prstGeom>
            <a:noFill/>
          </p:spPr>
          <p:txBody>
            <a:bodyPr wrap="none" rtlCol="0">
              <a:spAutoFit/>
            </a:bodyPr>
            <a:lstStyle/>
            <a:p>
              <a:pPr algn="ctr"/>
              <a:r>
                <a:rPr lang="da-DK" sz="1600" b="1" i="0" spc="40" baseline="0" dirty="0">
                  <a:solidFill>
                    <a:schemeClr val="accent3"/>
                  </a:solidFill>
                  <a:latin typeface="Barlow Condensed Medium" panose="00000606000000000000" pitchFamily="2" charset="0"/>
                  <a:cs typeface="Arial Narrow" panose="020B0604020202020204" pitchFamily="34" charset="0"/>
                </a:rPr>
                <a:t>KØD</a:t>
              </a:r>
              <a:endParaRPr lang="da-DK" sz="950" b="1" i="0" spc="40" baseline="0" dirty="0">
                <a:solidFill>
                  <a:schemeClr val="accent3"/>
                </a:solidFill>
                <a:latin typeface="Barlow Condensed Medium" panose="00000606000000000000" pitchFamily="2" charset="0"/>
                <a:cs typeface="Arial Narrow" panose="020B0604020202020204" pitchFamily="34" charset="0"/>
              </a:endParaRPr>
            </a:p>
          </p:txBody>
        </p:sp>
        <p:sp>
          <p:nvSpPr>
            <p:cNvPr id="20" name="Tekstfelt 19">
              <a:extLst>
                <a:ext uri="{FF2B5EF4-FFF2-40B4-BE49-F238E27FC236}">
                  <a16:creationId xmlns:a16="http://schemas.microsoft.com/office/drawing/2014/main" id="{60B2ECAB-2B56-45AC-848C-9B8A679A0BA1}"/>
                </a:ext>
              </a:extLst>
            </p:cNvPr>
            <p:cNvSpPr txBox="1"/>
            <p:nvPr/>
          </p:nvSpPr>
          <p:spPr>
            <a:xfrm>
              <a:off x="9499405" y="4858211"/>
              <a:ext cx="1495602" cy="338554"/>
            </a:xfrm>
            <a:prstGeom prst="rect">
              <a:avLst/>
            </a:prstGeom>
            <a:noFill/>
          </p:spPr>
          <p:txBody>
            <a:bodyPr wrap="none" rtlCol="0">
              <a:spAutoFit/>
            </a:bodyPr>
            <a:lstStyle/>
            <a:p>
              <a:pPr algn="ctr"/>
              <a:r>
                <a:rPr lang="da-DK" sz="1600" b="1" spc="40" dirty="0">
                  <a:solidFill>
                    <a:schemeClr val="accent3"/>
                  </a:solidFill>
                  <a:latin typeface="Barlow Condensed" panose="00000506000000000000" pitchFamily="2" charset="0"/>
                  <a:cs typeface="Arial Narrow" panose="020B0604020202020204" pitchFamily="34" charset="0"/>
                </a:rPr>
                <a:t>CALL-TO-ACTION</a:t>
              </a:r>
              <a:endParaRPr lang="da-DK" sz="950" b="1" i="0" spc="40" baseline="0" dirty="0">
                <a:solidFill>
                  <a:schemeClr val="accent3"/>
                </a:solidFill>
                <a:latin typeface="Barlow Condensed" panose="00000506000000000000" pitchFamily="2" charset="0"/>
                <a:cs typeface="Arial Narrow" panose="020B0604020202020204" pitchFamily="34" charset="0"/>
              </a:endParaRPr>
            </a:p>
          </p:txBody>
        </p:sp>
        <p:sp>
          <p:nvSpPr>
            <p:cNvPr id="21" name="Tekstfelt 20">
              <a:extLst>
                <a:ext uri="{FF2B5EF4-FFF2-40B4-BE49-F238E27FC236}">
                  <a16:creationId xmlns:a16="http://schemas.microsoft.com/office/drawing/2014/main" id="{D01D30E6-A3CE-4220-B162-FCEB639B06D3}"/>
                </a:ext>
              </a:extLst>
            </p:cNvPr>
            <p:cNvSpPr txBox="1"/>
            <p:nvPr/>
          </p:nvSpPr>
          <p:spPr>
            <a:xfrm>
              <a:off x="579861" y="5334311"/>
              <a:ext cx="2937713" cy="1215717"/>
            </a:xfrm>
            <a:prstGeom prst="rect">
              <a:avLst/>
            </a:prstGeom>
            <a:noFill/>
          </p:spPr>
          <p:txBody>
            <a:bodyPr wrap="square" rtlCol="0">
              <a:spAutoFit/>
            </a:bodyPr>
            <a:lstStyle/>
            <a:p>
              <a:r>
                <a:rPr lang="da-DK" sz="1050" b="1" i="1" dirty="0">
                  <a:solidFill>
                    <a:schemeClr val="accent3"/>
                  </a:solidFill>
                  <a:effectLst/>
                  <a:latin typeface="Barlow" panose="00000500000000000000" pitchFamily="2" charset="0"/>
                </a:rPr>
                <a:t>Krog/begyndelse</a:t>
              </a:r>
              <a:r>
                <a:rPr lang="da-DK" sz="1050" b="1" i="0" dirty="0">
                  <a:solidFill>
                    <a:schemeClr val="accent3"/>
                  </a:solidFill>
                  <a:effectLst/>
                  <a:latin typeface="Barlow" panose="00000500000000000000" pitchFamily="2" charset="0"/>
                </a:rPr>
                <a:t>. </a:t>
              </a:r>
              <a:r>
                <a:rPr lang="da-DK" sz="1050" b="0" i="0" dirty="0">
                  <a:solidFill>
                    <a:schemeClr val="accent3"/>
                  </a:solidFill>
                  <a:effectLst/>
                  <a:latin typeface="Barlow" panose="00000500000000000000" pitchFamily="2" charset="0"/>
                </a:rPr>
                <a:t>Som start på din historie skal du skrive noget der fanger læserens opmærksomhed, såsom hovedbudskabet eller en overskrift, der skaber en form for </a:t>
              </a:r>
              <a:r>
                <a:rPr lang="da-DK" sz="1050" b="0" i="0" dirty="0" err="1">
                  <a:solidFill>
                    <a:schemeClr val="accent3"/>
                  </a:solidFill>
                  <a:effectLst/>
                  <a:latin typeface="Barlow" panose="00000500000000000000" pitchFamily="2" charset="0"/>
                </a:rPr>
                <a:t>urgency</a:t>
              </a:r>
              <a:r>
                <a:rPr lang="da-DK" sz="1050" b="0" i="0" dirty="0">
                  <a:solidFill>
                    <a:schemeClr val="accent3"/>
                  </a:solidFill>
                  <a:effectLst/>
                  <a:latin typeface="Barlow" panose="00000500000000000000" pitchFamily="2" charset="0"/>
                </a:rPr>
                <a:t>, så læseren bidder på ”krogen” og fortsætter med at læse artiklen.</a:t>
              </a:r>
            </a:p>
            <a:p>
              <a:pPr algn="l"/>
              <a:endParaRPr lang="da-DK" sz="1000" b="0" i="0" spc="40" baseline="0" dirty="0">
                <a:solidFill>
                  <a:schemeClr val="accent3"/>
                </a:solidFill>
                <a:latin typeface="Barlow" panose="00000500000000000000" pitchFamily="2" charset="0"/>
                <a:cs typeface="Arial Narrow" panose="020B0604020202020204" pitchFamily="34" charset="0"/>
              </a:endParaRPr>
            </a:p>
          </p:txBody>
        </p:sp>
        <p:sp>
          <p:nvSpPr>
            <p:cNvPr id="22" name="Tekstfelt 21">
              <a:extLst>
                <a:ext uri="{FF2B5EF4-FFF2-40B4-BE49-F238E27FC236}">
                  <a16:creationId xmlns:a16="http://schemas.microsoft.com/office/drawing/2014/main" id="{154A7175-6532-4020-B6CC-B30CCBFFB6FF}"/>
                </a:ext>
              </a:extLst>
            </p:cNvPr>
            <p:cNvSpPr txBox="1"/>
            <p:nvPr/>
          </p:nvSpPr>
          <p:spPr>
            <a:xfrm>
              <a:off x="4627142" y="5334311"/>
              <a:ext cx="2937713" cy="1061829"/>
            </a:xfrm>
            <a:prstGeom prst="rect">
              <a:avLst/>
            </a:prstGeom>
            <a:noFill/>
          </p:spPr>
          <p:txBody>
            <a:bodyPr wrap="square" rtlCol="0">
              <a:spAutoFit/>
            </a:bodyPr>
            <a:lstStyle/>
            <a:p>
              <a:pPr algn="l"/>
              <a:r>
                <a:rPr lang="da-DK" sz="1050" b="1" i="1" dirty="0">
                  <a:solidFill>
                    <a:schemeClr val="accent3"/>
                  </a:solidFill>
                  <a:effectLst/>
                  <a:latin typeface="Barlow" panose="00000500000000000000" pitchFamily="2" charset="0"/>
                </a:rPr>
                <a:t>Kød/midte</a:t>
              </a:r>
              <a:r>
                <a:rPr lang="da-DK" sz="1050" b="0" i="0" dirty="0">
                  <a:solidFill>
                    <a:schemeClr val="accent3"/>
                  </a:solidFill>
                  <a:effectLst/>
                  <a:latin typeface="Barlow" panose="00000500000000000000" pitchFamily="2" charset="0"/>
                </a:rPr>
                <a:t>. I midten åbner du op for alle godterne, også kaldet ”kødet”. Det er her du åbner op for de mere uddybende pointer og fakta. Og så er det også her, du kan bruge citater fra eksempelvis eksperter, produktudviklere, </a:t>
              </a:r>
              <a:r>
                <a:rPr lang="da-DK" sz="1050" b="0" i="0" dirty="0" err="1">
                  <a:solidFill>
                    <a:schemeClr val="accent3"/>
                  </a:solidFill>
                  <a:effectLst/>
                  <a:latin typeface="Barlow" panose="00000500000000000000" pitchFamily="2" charset="0"/>
                </a:rPr>
                <a:t>CEO’s</a:t>
              </a:r>
              <a:r>
                <a:rPr lang="da-DK" sz="1050" b="0" i="0" dirty="0">
                  <a:solidFill>
                    <a:schemeClr val="accent3"/>
                  </a:solidFill>
                  <a:effectLst/>
                  <a:latin typeface="Barlow" panose="00000500000000000000" pitchFamily="2" charset="0"/>
                </a:rPr>
                <a:t> mm.</a:t>
              </a:r>
            </a:p>
          </p:txBody>
        </p:sp>
        <p:sp>
          <p:nvSpPr>
            <p:cNvPr id="23" name="Tekstfelt 22">
              <a:extLst>
                <a:ext uri="{FF2B5EF4-FFF2-40B4-BE49-F238E27FC236}">
                  <a16:creationId xmlns:a16="http://schemas.microsoft.com/office/drawing/2014/main" id="{62CDC210-15FB-41C9-8EA6-732103C06407}"/>
                </a:ext>
              </a:extLst>
            </p:cNvPr>
            <p:cNvSpPr txBox="1"/>
            <p:nvPr/>
          </p:nvSpPr>
          <p:spPr>
            <a:xfrm>
              <a:off x="8778349" y="5334311"/>
              <a:ext cx="2937713" cy="1223412"/>
            </a:xfrm>
            <a:prstGeom prst="rect">
              <a:avLst/>
            </a:prstGeom>
            <a:noFill/>
          </p:spPr>
          <p:txBody>
            <a:bodyPr wrap="square" rtlCol="0">
              <a:spAutoFit/>
            </a:bodyPr>
            <a:lstStyle/>
            <a:p>
              <a:pPr algn="l"/>
              <a:r>
                <a:rPr lang="da-DK" sz="1050" b="1" i="1" dirty="0">
                  <a:solidFill>
                    <a:schemeClr val="accent3"/>
                  </a:solidFill>
                  <a:effectLst/>
                  <a:latin typeface="Barlow" panose="00000500000000000000" pitchFamily="2" charset="0"/>
                </a:rPr>
                <a:t>Take </a:t>
              </a:r>
              <a:r>
                <a:rPr lang="da-DK" sz="1050" b="1" i="1" dirty="0" err="1">
                  <a:solidFill>
                    <a:schemeClr val="accent3"/>
                  </a:solidFill>
                  <a:effectLst/>
                  <a:latin typeface="Barlow" panose="00000500000000000000" pitchFamily="2" charset="0"/>
                </a:rPr>
                <a:t>away</a:t>
              </a:r>
              <a:r>
                <a:rPr lang="da-DK" sz="1050" b="1" i="1" dirty="0">
                  <a:solidFill>
                    <a:schemeClr val="accent3"/>
                  </a:solidFill>
                  <a:effectLst/>
                  <a:latin typeface="Barlow" panose="00000500000000000000" pitchFamily="2" charset="0"/>
                </a:rPr>
                <a:t>/afslutning</a:t>
              </a:r>
              <a:r>
                <a:rPr lang="da-DK" sz="1050" b="0" i="0" dirty="0">
                  <a:solidFill>
                    <a:schemeClr val="accent3"/>
                  </a:solidFill>
                  <a:effectLst/>
                  <a:latin typeface="Barlow" panose="00000500000000000000" pitchFamily="2" charset="0"/>
                </a:rPr>
                <a:t>. Når du har fået dit budskab og din baggrundsinformation fortalt, er det vigtigt at få lavet en god krølle på historien. Det gør du ved at opsummere nogle af hovedpointerne eller komme med nogle konkrete pointer til, hvordan læseren skal forholde sig fremadrettet.</a:t>
              </a:r>
            </a:p>
          </p:txBody>
        </p:sp>
        <p:pic>
          <p:nvPicPr>
            <p:cNvPr id="26" name="Billede 25">
              <a:extLst>
                <a:ext uri="{FF2B5EF4-FFF2-40B4-BE49-F238E27FC236}">
                  <a16:creationId xmlns:a16="http://schemas.microsoft.com/office/drawing/2014/main" id="{169FCB91-00E7-48D5-834D-59D16CD489B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804771">
              <a:off x="1666389" y="2725851"/>
              <a:ext cx="1064868" cy="1064868"/>
            </a:xfrm>
            <a:prstGeom prst="rect">
              <a:avLst/>
            </a:prstGeom>
          </p:spPr>
        </p:pic>
      </p:grpSp>
    </p:spTree>
    <p:extLst>
      <p:ext uri="{BB962C8B-B14F-4D97-AF65-F5344CB8AC3E}">
        <p14:creationId xmlns:p14="http://schemas.microsoft.com/office/powerpoint/2010/main" val="2617538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a:extLst>
              <a:ext uri="{FF2B5EF4-FFF2-40B4-BE49-F238E27FC236}">
                <a16:creationId xmlns:a16="http://schemas.microsoft.com/office/drawing/2014/main" id="{DB834F7D-A44E-4211-8919-16AE163EE6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6043" y="255635"/>
            <a:ext cx="537834" cy="652304"/>
          </a:xfrm>
          <a:prstGeom prst="rect">
            <a:avLst/>
          </a:prstGeom>
        </p:spPr>
      </p:pic>
      <p:sp>
        <p:nvSpPr>
          <p:cNvPr id="42" name="Rektangel 41">
            <a:extLst>
              <a:ext uri="{FF2B5EF4-FFF2-40B4-BE49-F238E27FC236}">
                <a16:creationId xmlns:a16="http://schemas.microsoft.com/office/drawing/2014/main" id="{E2394BD8-9357-4F57-B87F-9BAB48F3EDB5}"/>
              </a:ext>
            </a:extLst>
          </p:cNvPr>
          <p:cNvSpPr/>
          <p:nvPr/>
        </p:nvSpPr>
        <p:spPr>
          <a:xfrm>
            <a:off x="2124143" y="1244"/>
            <a:ext cx="7058016" cy="543596"/>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EA0D8A75-8341-4E58-AA29-1248F7DB253D}"/>
              </a:ext>
            </a:extLst>
          </p:cNvPr>
          <p:cNvSpPr>
            <a:spLocks noGrp="1"/>
          </p:cNvSpPr>
          <p:nvPr>
            <p:ph type="ctrTitle"/>
          </p:nvPr>
        </p:nvSpPr>
        <p:spPr>
          <a:xfrm>
            <a:off x="2048718" y="97254"/>
            <a:ext cx="7208866" cy="352421"/>
          </a:xfrm>
        </p:spPr>
        <p:txBody>
          <a:bodyPr>
            <a:noAutofit/>
          </a:bodyPr>
          <a:lstStyle/>
          <a:p>
            <a:r>
              <a:rPr lang="da-DK" sz="1800" spc="600" dirty="0">
                <a:solidFill>
                  <a:schemeClr val="bg1"/>
                </a:solidFill>
                <a:latin typeface="Barlow Condensed Light" panose="00000406000000000000" pitchFamily="2" charset="0"/>
              </a:rPr>
              <a:t>3. SÅDAN FINDER DU DEN RIGTIGE JOURNALIST</a:t>
            </a:r>
          </a:p>
        </p:txBody>
      </p:sp>
      <p:graphicFrame>
        <p:nvGraphicFramePr>
          <p:cNvPr id="16" name="Tabel 15">
            <a:extLst>
              <a:ext uri="{FF2B5EF4-FFF2-40B4-BE49-F238E27FC236}">
                <a16:creationId xmlns:a16="http://schemas.microsoft.com/office/drawing/2014/main" id="{50A2C691-68D5-41FC-BDD1-E73C6953D321}"/>
              </a:ext>
            </a:extLst>
          </p:cNvPr>
          <p:cNvGraphicFramePr>
            <a:graphicFrameLocks noGrp="1"/>
          </p:cNvGraphicFramePr>
          <p:nvPr>
            <p:extLst>
              <p:ext uri="{D42A27DB-BD31-4B8C-83A1-F6EECF244321}">
                <p14:modId xmlns:p14="http://schemas.microsoft.com/office/powerpoint/2010/main" val="3483861896"/>
              </p:ext>
            </p:extLst>
          </p:nvPr>
        </p:nvGraphicFramePr>
        <p:xfrm>
          <a:off x="562113" y="1181100"/>
          <a:ext cx="11007753" cy="5133975"/>
        </p:xfrm>
        <a:graphic>
          <a:graphicData uri="http://schemas.openxmlformats.org/drawingml/2006/table">
            <a:tbl>
              <a:tblPr firstRow="1" bandRow="1">
                <a:tableStyleId>{7DF18680-E054-41AD-8BC1-D1AEF772440D}</a:tableStyleId>
              </a:tblPr>
              <a:tblGrid>
                <a:gridCol w="3669251">
                  <a:extLst>
                    <a:ext uri="{9D8B030D-6E8A-4147-A177-3AD203B41FA5}">
                      <a16:colId xmlns:a16="http://schemas.microsoft.com/office/drawing/2014/main" val="4012898470"/>
                    </a:ext>
                  </a:extLst>
                </a:gridCol>
                <a:gridCol w="3669251">
                  <a:extLst>
                    <a:ext uri="{9D8B030D-6E8A-4147-A177-3AD203B41FA5}">
                      <a16:colId xmlns:a16="http://schemas.microsoft.com/office/drawing/2014/main" val="1928415833"/>
                    </a:ext>
                  </a:extLst>
                </a:gridCol>
                <a:gridCol w="3669251">
                  <a:extLst>
                    <a:ext uri="{9D8B030D-6E8A-4147-A177-3AD203B41FA5}">
                      <a16:colId xmlns:a16="http://schemas.microsoft.com/office/drawing/2014/main" val="1192098831"/>
                    </a:ext>
                  </a:extLst>
                </a:gridCol>
              </a:tblGrid>
              <a:tr h="913674">
                <a:tc>
                  <a:txBody>
                    <a:bodyPr/>
                    <a:lstStyle/>
                    <a:p>
                      <a:pPr algn="ctr"/>
                      <a:r>
                        <a:rPr lang="da-DK" b="0" dirty="0">
                          <a:latin typeface="+mj-lt"/>
                        </a:rPr>
                        <a:t>HVEM ER MÅLGRUPPEN FOR MINE BUDSKABER </a:t>
                      </a:r>
                    </a:p>
                  </a:txBody>
                  <a:tcPr anchor="ctr">
                    <a:solidFill>
                      <a:schemeClr val="accent3"/>
                    </a:solidFill>
                  </a:tcPr>
                </a:tc>
                <a:tc>
                  <a:txBody>
                    <a:bodyPr/>
                    <a:lstStyle/>
                    <a:p>
                      <a:pPr algn="ctr"/>
                      <a:r>
                        <a:rPr lang="da-DK" b="0" dirty="0">
                          <a:latin typeface="+mj-lt"/>
                        </a:rPr>
                        <a:t>HVILKE MEDIER RAMMER MIN MÅLGRUPPE</a:t>
                      </a:r>
                    </a:p>
                  </a:txBody>
                  <a:tcPr anchor="ctr">
                    <a:solidFill>
                      <a:schemeClr val="accent3"/>
                    </a:solidFill>
                  </a:tcPr>
                </a:tc>
                <a:tc>
                  <a:txBody>
                    <a:bodyPr/>
                    <a:lstStyle/>
                    <a:p>
                      <a:pPr algn="ctr"/>
                      <a:r>
                        <a:rPr lang="da-DK" b="0" dirty="0">
                          <a:latin typeface="+mj-lt"/>
                        </a:rPr>
                        <a:t>HVILKEN JOURNALIST SKRIVER OM EMNET PÅ NETOP DET MEDIE</a:t>
                      </a:r>
                    </a:p>
                  </a:txBody>
                  <a:tcPr anchor="ctr">
                    <a:solidFill>
                      <a:schemeClr val="accent3"/>
                    </a:solidFill>
                  </a:tcPr>
                </a:tc>
                <a:extLst>
                  <a:ext uri="{0D108BD9-81ED-4DB2-BD59-A6C34878D82A}">
                    <a16:rowId xmlns:a16="http://schemas.microsoft.com/office/drawing/2014/main" val="2975652415"/>
                  </a:ext>
                </a:extLst>
              </a:tr>
              <a:tr h="739641">
                <a:tc>
                  <a:txBody>
                    <a:bodyPr/>
                    <a:lstStyle/>
                    <a:p>
                      <a:pPr algn="ctr"/>
                      <a:r>
                        <a:rPr lang="da-DK" sz="1400" dirty="0">
                          <a:solidFill>
                            <a:schemeClr val="bg1"/>
                          </a:solidFill>
                          <a:latin typeface="+mj-lt"/>
                        </a:rPr>
                        <a:t>Hvilke kundegrupper, interessenter eller investorer vil du kommunikere til?</a:t>
                      </a:r>
                    </a:p>
                  </a:txBody>
                  <a:tcPr anchor="ctr">
                    <a:solidFill>
                      <a:schemeClr val="accent3">
                        <a:lumMod val="75000"/>
                        <a:lumOff val="25000"/>
                      </a:schemeClr>
                    </a:solidFill>
                  </a:tcPr>
                </a:tc>
                <a:tc>
                  <a:txBody>
                    <a:bodyPr/>
                    <a:lstStyle/>
                    <a:p>
                      <a:pPr algn="ctr"/>
                      <a:r>
                        <a:rPr lang="da-DK" sz="1400" dirty="0">
                          <a:solidFill>
                            <a:schemeClr val="bg1"/>
                          </a:solidFill>
                          <a:latin typeface="+mj-lt"/>
                        </a:rPr>
                        <a:t>Hvilke medier læser/hører/ser din målgruppe?</a:t>
                      </a:r>
                    </a:p>
                  </a:txBody>
                  <a:tcPr anchor="ctr">
                    <a:solidFill>
                      <a:schemeClr val="accent3">
                        <a:lumMod val="75000"/>
                        <a:lumOff val="25000"/>
                      </a:schemeClr>
                    </a:solidFill>
                  </a:tcPr>
                </a:tc>
                <a:tc>
                  <a:txBody>
                    <a:bodyPr/>
                    <a:lstStyle/>
                    <a:p>
                      <a:pPr algn="ctr"/>
                      <a:r>
                        <a:rPr lang="da-DK" sz="1400" dirty="0">
                          <a:solidFill>
                            <a:schemeClr val="bg1"/>
                          </a:solidFill>
                          <a:latin typeface="+mj-lt"/>
                        </a:rPr>
                        <a:t>Find kontaktinfo på de journalister der oftest/senest har skrevet om emnet</a:t>
                      </a:r>
                    </a:p>
                  </a:txBody>
                  <a:tcPr anchor="ctr">
                    <a:solidFill>
                      <a:schemeClr val="accent3">
                        <a:lumMod val="75000"/>
                        <a:lumOff val="25000"/>
                      </a:schemeClr>
                    </a:solidFill>
                  </a:tcPr>
                </a:tc>
                <a:extLst>
                  <a:ext uri="{0D108BD9-81ED-4DB2-BD59-A6C34878D82A}">
                    <a16:rowId xmlns:a16="http://schemas.microsoft.com/office/drawing/2014/main" val="4235862541"/>
                  </a:ext>
                </a:extLst>
              </a:tr>
              <a:tr h="3480660">
                <a:tc>
                  <a:txBody>
                    <a:bodyPr/>
                    <a:lstStyle/>
                    <a:p>
                      <a:endParaRPr lang="da-DK" sz="1400" dirty="0"/>
                    </a:p>
                    <a:p>
                      <a:endParaRPr lang="da-DK" sz="1400" dirty="0"/>
                    </a:p>
                    <a:p>
                      <a:endParaRPr lang="da-DK" sz="1400" dirty="0"/>
                    </a:p>
                    <a:p>
                      <a:endParaRPr lang="da-DK" sz="1400" dirty="0"/>
                    </a:p>
                    <a:p>
                      <a:endParaRPr lang="da-DK" sz="1400" dirty="0"/>
                    </a:p>
                    <a:p>
                      <a:endParaRPr lang="da-DK" sz="1400" dirty="0"/>
                    </a:p>
                    <a:p>
                      <a:endParaRPr lang="da-DK" sz="1400" dirty="0"/>
                    </a:p>
                    <a:p>
                      <a:endParaRPr lang="da-DK" sz="1400" dirty="0"/>
                    </a:p>
                    <a:p>
                      <a:endParaRPr lang="da-DK" sz="1400" dirty="0"/>
                    </a:p>
                    <a:p>
                      <a:endParaRPr lang="da-DK" sz="1400" dirty="0"/>
                    </a:p>
                    <a:p>
                      <a:endParaRPr lang="da-DK" sz="1400" dirty="0"/>
                    </a:p>
                  </a:txBody>
                  <a:tcPr>
                    <a:solidFill>
                      <a:schemeClr val="accent3">
                        <a:lumMod val="10000"/>
                        <a:lumOff val="90000"/>
                      </a:schemeClr>
                    </a:solidFill>
                  </a:tcPr>
                </a:tc>
                <a:tc>
                  <a:txBody>
                    <a:bodyPr/>
                    <a:lstStyle/>
                    <a:p>
                      <a:endParaRPr lang="da-DK" sz="1400" dirty="0"/>
                    </a:p>
                  </a:txBody>
                  <a:tcPr>
                    <a:solidFill>
                      <a:schemeClr val="accent3">
                        <a:lumMod val="10000"/>
                        <a:lumOff val="90000"/>
                      </a:schemeClr>
                    </a:solidFill>
                  </a:tcPr>
                </a:tc>
                <a:tc>
                  <a:txBody>
                    <a:bodyPr/>
                    <a:lstStyle/>
                    <a:p>
                      <a:endParaRPr lang="da-DK" sz="1400" dirty="0"/>
                    </a:p>
                  </a:txBody>
                  <a:tcPr>
                    <a:solidFill>
                      <a:schemeClr val="accent3">
                        <a:lumMod val="10000"/>
                        <a:lumOff val="90000"/>
                      </a:schemeClr>
                    </a:solidFill>
                  </a:tcPr>
                </a:tc>
                <a:extLst>
                  <a:ext uri="{0D108BD9-81ED-4DB2-BD59-A6C34878D82A}">
                    <a16:rowId xmlns:a16="http://schemas.microsoft.com/office/drawing/2014/main" val="2282361788"/>
                  </a:ext>
                </a:extLst>
              </a:tr>
            </a:tbl>
          </a:graphicData>
        </a:graphic>
      </p:graphicFrame>
    </p:spTree>
    <p:extLst>
      <p:ext uri="{BB962C8B-B14F-4D97-AF65-F5344CB8AC3E}">
        <p14:creationId xmlns:p14="http://schemas.microsoft.com/office/powerpoint/2010/main" val="3071102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a:extLst>
              <a:ext uri="{FF2B5EF4-FFF2-40B4-BE49-F238E27FC236}">
                <a16:creationId xmlns:a16="http://schemas.microsoft.com/office/drawing/2014/main" id="{DB834F7D-A44E-4211-8919-16AE163EE6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6043" y="255635"/>
            <a:ext cx="537834" cy="652304"/>
          </a:xfrm>
          <a:prstGeom prst="rect">
            <a:avLst/>
          </a:prstGeom>
        </p:spPr>
      </p:pic>
      <p:sp>
        <p:nvSpPr>
          <p:cNvPr id="42" name="Rektangel 41">
            <a:extLst>
              <a:ext uri="{FF2B5EF4-FFF2-40B4-BE49-F238E27FC236}">
                <a16:creationId xmlns:a16="http://schemas.microsoft.com/office/drawing/2014/main" id="{E2394BD8-9357-4F57-B87F-9BAB48F3EDB5}"/>
              </a:ext>
            </a:extLst>
          </p:cNvPr>
          <p:cNvSpPr/>
          <p:nvPr/>
        </p:nvSpPr>
        <p:spPr>
          <a:xfrm>
            <a:off x="1707847" y="1243"/>
            <a:ext cx="8727805" cy="543596"/>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EA0D8A75-8341-4E58-AA29-1248F7DB253D}"/>
              </a:ext>
            </a:extLst>
          </p:cNvPr>
          <p:cNvSpPr>
            <a:spLocks noGrp="1"/>
          </p:cNvSpPr>
          <p:nvPr>
            <p:ph type="ctrTitle"/>
          </p:nvPr>
        </p:nvSpPr>
        <p:spPr>
          <a:xfrm>
            <a:off x="1756348" y="96831"/>
            <a:ext cx="8619282" cy="352421"/>
          </a:xfrm>
        </p:spPr>
        <p:txBody>
          <a:bodyPr>
            <a:noAutofit/>
          </a:bodyPr>
          <a:lstStyle/>
          <a:p>
            <a:r>
              <a:rPr lang="da-DK" sz="1800" spc="600" dirty="0">
                <a:solidFill>
                  <a:schemeClr val="bg1"/>
                </a:solidFill>
                <a:latin typeface="Barlow Condensed Light" panose="00000406000000000000" pitchFamily="2" charset="0"/>
              </a:rPr>
              <a:t>4. HVAD VIRKER OG HVAD FEJLER OVERFOR JOURNALISTER?</a:t>
            </a:r>
          </a:p>
        </p:txBody>
      </p:sp>
      <p:grpSp>
        <p:nvGrpSpPr>
          <p:cNvPr id="3" name="Gruppe 2">
            <a:extLst>
              <a:ext uri="{FF2B5EF4-FFF2-40B4-BE49-F238E27FC236}">
                <a16:creationId xmlns:a16="http://schemas.microsoft.com/office/drawing/2014/main" id="{E32D6F7B-B561-4F8B-83E1-5CCA9868E0ED}"/>
              </a:ext>
            </a:extLst>
          </p:cNvPr>
          <p:cNvGrpSpPr/>
          <p:nvPr/>
        </p:nvGrpSpPr>
        <p:grpSpPr>
          <a:xfrm>
            <a:off x="1086625" y="907939"/>
            <a:ext cx="10797727" cy="5636644"/>
            <a:chOff x="1086625" y="907939"/>
            <a:chExt cx="10797727" cy="5636644"/>
          </a:xfrm>
        </p:grpSpPr>
        <p:sp>
          <p:nvSpPr>
            <p:cNvPr id="6" name="Pladsholder til tekst 2">
              <a:extLst>
                <a:ext uri="{FF2B5EF4-FFF2-40B4-BE49-F238E27FC236}">
                  <a16:creationId xmlns:a16="http://schemas.microsoft.com/office/drawing/2014/main" id="{E8F8624A-B371-4BBA-AF7A-B3B342D2F951}"/>
                </a:ext>
              </a:extLst>
            </p:cNvPr>
            <p:cNvSpPr txBox="1">
              <a:spLocks/>
            </p:cNvSpPr>
            <p:nvPr/>
          </p:nvSpPr>
          <p:spPr>
            <a:xfrm>
              <a:off x="1086625" y="907939"/>
              <a:ext cx="4539179" cy="480415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a-DK" b="1" dirty="0">
                  <a:solidFill>
                    <a:schemeClr val="accent3"/>
                  </a:solidFill>
                  <a:latin typeface="+mj-lt"/>
                </a:rPr>
                <a:t>GO</a:t>
              </a:r>
            </a:p>
            <a:p>
              <a:r>
                <a:rPr lang="da-DK" sz="1400" dirty="0">
                  <a:solidFill>
                    <a:schemeClr val="accent3"/>
                  </a:solidFill>
                  <a:latin typeface="+mj-lt"/>
                </a:rPr>
                <a:t>Spændende personer, perspektiver eller teknologi</a:t>
              </a:r>
            </a:p>
            <a:p>
              <a:r>
                <a:rPr lang="da-DK" sz="1400" dirty="0">
                  <a:solidFill>
                    <a:schemeClr val="accent3"/>
                  </a:solidFill>
                  <a:latin typeface="+mj-lt"/>
                </a:rPr>
                <a:t>Anderledes. Noget der bryder med noget tidligere</a:t>
              </a:r>
            </a:p>
            <a:p>
              <a:r>
                <a:rPr lang="da-DK" sz="1400" dirty="0">
                  <a:solidFill>
                    <a:schemeClr val="accent3"/>
                  </a:solidFill>
                  <a:latin typeface="+mj-lt"/>
                </a:rPr>
                <a:t>Hjælper os med at skabe overblik</a:t>
              </a:r>
            </a:p>
            <a:p>
              <a:r>
                <a:rPr lang="da-DK" sz="1400" dirty="0">
                  <a:solidFill>
                    <a:schemeClr val="accent3"/>
                  </a:solidFill>
                  <a:latin typeface="+mj-lt"/>
                </a:rPr>
                <a:t>Løser et problem </a:t>
              </a:r>
            </a:p>
            <a:p>
              <a:r>
                <a:rPr lang="da-DK" sz="1400" dirty="0">
                  <a:solidFill>
                    <a:schemeClr val="accent3"/>
                  </a:solidFill>
                  <a:latin typeface="+mj-lt"/>
                </a:rPr>
                <a:t>En fortælling, ikke en promovering</a:t>
              </a:r>
            </a:p>
            <a:p>
              <a:r>
                <a:rPr lang="da-DK" sz="1400" dirty="0">
                  <a:solidFill>
                    <a:schemeClr val="accent3"/>
                  </a:solidFill>
                  <a:latin typeface="+mj-lt"/>
                </a:rPr>
                <a:t>Kan opsummeres i en fængende overskrift</a:t>
              </a:r>
            </a:p>
            <a:p>
              <a:r>
                <a:rPr lang="da-DK" sz="1400" dirty="0">
                  <a:solidFill>
                    <a:schemeClr val="accent3"/>
                  </a:solidFill>
                  <a:latin typeface="+mj-lt"/>
                </a:rPr>
                <a:t>Fascination</a:t>
              </a:r>
            </a:p>
            <a:p>
              <a:r>
                <a:rPr lang="da-DK" sz="1400" dirty="0">
                  <a:solidFill>
                    <a:schemeClr val="accent3"/>
                  </a:solidFill>
                  <a:latin typeface="+mj-lt"/>
                </a:rPr>
                <a:t>Noget som man kan røre ved </a:t>
              </a:r>
            </a:p>
            <a:p>
              <a:r>
                <a:rPr lang="da-DK" sz="1400" dirty="0">
                  <a:solidFill>
                    <a:schemeClr val="accent3"/>
                  </a:solidFill>
                  <a:latin typeface="+mj-lt"/>
                </a:rPr>
                <a:t>Lokalt / konkret – ikke abstrakt (Husk: Det skal kunne forklares)</a:t>
              </a:r>
            </a:p>
            <a:p>
              <a:r>
                <a:rPr lang="da-DK" sz="1400" dirty="0">
                  <a:solidFill>
                    <a:schemeClr val="accent3"/>
                  </a:solidFill>
                  <a:latin typeface="+mj-lt"/>
                </a:rPr>
                <a:t>Højesteret: Generelt eller principiel </a:t>
              </a:r>
            </a:p>
            <a:p>
              <a:r>
                <a:rPr lang="da-DK" sz="1400" dirty="0">
                  <a:solidFill>
                    <a:schemeClr val="accent3"/>
                  </a:solidFill>
                  <a:latin typeface="+mj-lt"/>
                </a:rPr>
                <a:t>Styr på fakta: Priser, dato, fotos, kontaktpersoner</a:t>
              </a:r>
            </a:p>
            <a:p>
              <a:r>
                <a:rPr lang="da-DK" sz="1400" dirty="0">
                  <a:solidFill>
                    <a:schemeClr val="accent3"/>
                  </a:solidFill>
                  <a:latin typeface="+mj-lt"/>
                </a:rPr>
                <a:t>Du kan fortælle hvad din virksomhed egentligt laver</a:t>
              </a:r>
            </a:p>
          </p:txBody>
        </p:sp>
        <p:sp>
          <p:nvSpPr>
            <p:cNvPr id="7" name="Pladsholder til tekst 2">
              <a:extLst>
                <a:ext uri="{FF2B5EF4-FFF2-40B4-BE49-F238E27FC236}">
                  <a16:creationId xmlns:a16="http://schemas.microsoft.com/office/drawing/2014/main" id="{42BAE6B8-C524-41D4-BABC-4271866F4832}"/>
                </a:ext>
              </a:extLst>
            </p:cNvPr>
            <p:cNvSpPr txBox="1">
              <a:spLocks/>
            </p:cNvSpPr>
            <p:nvPr/>
          </p:nvSpPr>
          <p:spPr>
            <a:xfrm>
              <a:off x="6096000" y="909337"/>
              <a:ext cx="5788352" cy="480275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a-DK" sz="2800" b="1" dirty="0">
                  <a:solidFill>
                    <a:schemeClr val="accent3">
                      <a:lumMod val="90000"/>
                      <a:lumOff val="10000"/>
                    </a:schemeClr>
                  </a:solidFill>
                  <a:latin typeface="+mj-lt"/>
                </a:rPr>
                <a:t>NO GO</a:t>
              </a:r>
            </a:p>
            <a:p>
              <a:r>
                <a:rPr lang="da-DK" sz="1400" dirty="0">
                  <a:solidFill>
                    <a:schemeClr val="accent3">
                      <a:lumMod val="90000"/>
                      <a:lumOff val="10000"/>
                    </a:schemeClr>
                  </a:solidFill>
                  <a:latin typeface="+mj-lt"/>
                </a:rPr>
                <a:t>Et firma der ændrer noget internt</a:t>
              </a:r>
            </a:p>
            <a:p>
              <a:r>
                <a:rPr lang="da-DK" sz="1400" dirty="0">
                  <a:solidFill>
                    <a:schemeClr val="accent3">
                      <a:lumMod val="90000"/>
                      <a:lumOff val="10000"/>
                    </a:schemeClr>
                  </a:solidFill>
                  <a:latin typeface="+mj-lt"/>
                </a:rPr>
                <a:t>To firmaer samarbejder om noget ”på sigt”</a:t>
              </a:r>
            </a:p>
            <a:p>
              <a:r>
                <a:rPr lang="da-DK" sz="1400" dirty="0">
                  <a:solidFill>
                    <a:schemeClr val="accent3">
                      <a:lumMod val="90000"/>
                      <a:lumOff val="10000"/>
                    </a:schemeClr>
                  </a:solidFill>
                  <a:latin typeface="+mj-lt"/>
                </a:rPr>
                <a:t>”Kommer snart” udmeldinger</a:t>
              </a:r>
            </a:p>
            <a:p>
              <a:r>
                <a:rPr lang="da-DK" sz="1400" dirty="0">
                  <a:solidFill>
                    <a:schemeClr val="accent3">
                      <a:lumMod val="90000"/>
                      <a:lumOff val="10000"/>
                    </a:schemeClr>
                  </a:solidFill>
                  <a:latin typeface="+mj-lt"/>
                </a:rPr>
                <a:t>Opdatering af software A fra version 4.5 til 5.0 (tip: Du er ikke Microsoft)</a:t>
              </a:r>
            </a:p>
            <a:p>
              <a:r>
                <a:rPr lang="da-DK" sz="1400" dirty="0">
                  <a:solidFill>
                    <a:schemeClr val="accent3">
                      <a:lumMod val="90000"/>
                      <a:lumOff val="10000"/>
                    </a:schemeClr>
                  </a:solidFill>
                  <a:latin typeface="+mj-lt"/>
                </a:rPr>
                <a:t>Ingen målretning til medie eller målgruppe</a:t>
              </a:r>
            </a:p>
            <a:p>
              <a:r>
                <a:rPr lang="da-DK" sz="1400" dirty="0">
                  <a:solidFill>
                    <a:schemeClr val="accent3">
                      <a:lumMod val="90000"/>
                      <a:lumOff val="10000"/>
                    </a:schemeClr>
                  </a:solidFill>
                  <a:latin typeface="+mj-lt"/>
                </a:rPr>
                <a:t>Folk der følger op på noget som er ringe i første omgang</a:t>
              </a:r>
            </a:p>
            <a:p>
              <a:r>
                <a:rPr lang="da-DK" sz="1400" dirty="0">
                  <a:solidFill>
                    <a:schemeClr val="accent3">
                      <a:lumMod val="90000"/>
                      <a:lumOff val="10000"/>
                    </a:schemeClr>
                  </a:solidFill>
                  <a:latin typeface="+mj-lt"/>
                </a:rPr>
                <a:t>Bullshit-citater: ”Førende virksomhed”, ”Ledende teknologi” og mellemledere der forsøges solgt som moderne Leonardo da Vinci</a:t>
              </a:r>
            </a:p>
            <a:p>
              <a:r>
                <a:rPr lang="da-DK" sz="1400" dirty="0">
                  <a:solidFill>
                    <a:schemeClr val="accent3">
                      <a:lumMod val="90000"/>
                      <a:lumOff val="10000"/>
                    </a:schemeClr>
                  </a:solidFill>
                  <a:latin typeface="+mj-lt"/>
                </a:rPr>
                <a:t>Folk der ikke kan finde ud af at skelne mellem markedsføring og pressearbejde</a:t>
              </a:r>
            </a:p>
            <a:p>
              <a:r>
                <a:rPr lang="da-DK" sz="1400" dirty="0">
                  <a:solidFill>
                    <a:schemeClr val="accent3">
                      <a:lumMod val="90000"/>
                      <a:lumOff val="10000"/>
                    </a:schemeClr>
                  </a:solidFill>
                  <a:latin typeface="+mj-lt"/>
                </a:rPr>
                <a:t>Pressemøder med 10 andre medier om noget generelt der afsløres på mødet</a:t>
              </a:r>
            </a:p>
            <a:p>
              <a:r>
                <a:rPr lang="da-DK" sz="1400" dirty="0">
                  <a:solidFill>
                    <a:schemeClr val="accent3">
                      <a:lumMod val="90000"/>
                      <a:lumOff val="10000"/>
                    </a:schemeClr>
                  </a:solidFill>
                  <a:latin typeface="+mj-lt"/>
                </a:rPr>
                <a:t>Robotter, EU, Miljø, økologi, Afrika</a:t>
              </a:r>
            </a:p>
            <a:p>
              <a:r>
                <a:rPr lang="da-DK" sz="1400" dirty="0">
                  <a:solidFill>
                    <a:schemeClr val="accent3">
                      <a:lumMod val="90000"/>
                      <a:lumOff val="10000"/>
                    </a:schemeClr>
                  </a:solidFill>
                  <a:latin typeface="+mj-lt"/>
                </a:rPr>
                <a:t>Maskinoversat pressemeddelelse</a:t>
              </a:r>
            </a:p>
          </p:txBody>
        </p:sp>
        <p:pic>
          <p:nvPicPr>
            <p:cNvPr id="5" name="Billede 4">
              <a:extLst>
                <a:ext uri="{FF2B5EF4-FFF2-40B4-BE49-F238E27FC236}">
                  <a16:creationId xmlns:a16="http://schemas.microsoft.com/office/drawing/2014/main" id="{E4A04FE4-F0E5-42D8-B7E9-F8B8630506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68555" y="5355539"/>
              <a:ext cx="1189044" cy="1189044"/>
            </a:xfrm>
            <a:prstGeom prst="rect">
              <a:avLst/>
            </a:prstGeom>
          </p:spPr>
        </p:pic>
        <p:pic>
          <p:nvPicPr>
            <p:cNvPr id="10" name="Billede 9">
              <a:extLst>
                <a:ext uri="{FF2B5EF4-FFF2-40B4-BE49-F238E27FC236}">
                  <a16:creationId xmlns:a16="http://schemas.microsoft.com/office/drawing/2014/main" id="{117F858A-1885-4D42-8494-AC19D5A4FF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8050205" y="5355539"/>
              <a:ext cx="1189044" cy="1189044"/>
            </a:xfrm>
            <a:prstGeom prst="rect">
              <a:avLst/>
            </a:prstGeom>
          </p:spPr>
        </p:pic>
      </p:grpSp>
    </p:spTree>
    <p:extLst>
      <p:ext uri="{BB962C8B-B14F-4D97-AF65-F5344CB8AC3E}">
        <p14:creationId xmlns:p14="http://schemas.microsoft.com/office/powerpoint/2010/main" val="3532303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a:extLst>
              <a:ext uri="{FF2B5EF4-FFF2-40B4-BE49-F238E27FC236}">
                <a16:creationId xmlns:a16="http://schemas.microsoft.com/office/drawing/2014/main" id="{DB834F7D-A44E-4211-8919-16AE163EE6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76043" y="255635"/>
            <a:ext cx="537834" cy="652304"/>
          </a:xfrm>
          <a:prstGeom prst="rect">
            <a:avLst/>
          </a:prstGeom>
        </p:spPr>
      </p:pic>
      <p:sp>
        <p:nvSpPr>
          <p:cNvPr id="42" name="Rektangel 41">
            <a:extLst>
              <a:ext uri="{FF2B5EF4-FFF2-40B4-BE49-F238E27FC236}">
                <a16:creationId xmlns:a16="http://schemas.microsoft.com/office/drawing/2014/main" id="{E2394BD8-9357-4F57-B87F-9BAB48F3EDB5}"/>
              </a:ext>
            </a:extLst>
          </p:cNvPr>
          <p:cNvSpPr/>
          <p:nvPr/>
        </p:nvSpPr>
        <p:spPr>
          <a:xfrm>
            <a:off x="2086430" y="0"/>
            <a:ext cx="8019139" cy="543596"/>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EA0D8A75-8341-4E58-AA29-1248F7DB253D}"/>
              </a:ext>
            </a:extLst>
          </p:cNvPr>
          <p:cNvSpPr>
            <a:spLocks noGrp="1"/>
          </p:cNvSpPr>
          <p:nvPr>
            <p:ph type="ctrTitle"/>
          </p:nvPr>
        </p:nvSpPr>
        <p:spPr>
          <a:xfrm>
            <a:off x="2086430" y="95587"/>
            <a:ext cx="8019139" cy="352421"/>
          </a:xfrm>
        </p:spPr>
        <p:txBody>
          <a:bodyPr>
            <a:noAutofit/>
          </a:bodyPr>
          <a:lstStyle/>
          <a:p>
            <a:r>
              <a:rPr lang="da-DK" sz="1800" spc="600" dirty="0">
                <a:solidFill>
                  <a:schemeClr val="bg1"/>
                </a:solidFill>
                <a:latin typeface="Barlow Condensed Light" panose="00000406000000000000" pitchFamily="2" charset="0"/>
              </a:rPr>
              <a:t>5. FORBERED DIG PÅ INTERVIEWET</a:t>
            </a:r>
          </a:p>
        </p:txBody>
      </p:sp>
      <p:graphicFrame>
        <p:nvGraphicFramePr>
          <p:cNvPr id="6" name="Tabel 5">
            <a:extLst>
              <a:ext uri="{FF2B5EF4-FFF2-40B4-BE49-F238E27FC236}">
                <a16:creationId xmlns:a16="http://schemas.microsoft.com/office/drawing/2014/main" id="{9D30F0FD-1DDE-46F0-B539-3B7C8724CBC6}"/>
              </a:ext>
            </a:extLst>
          </p:cNvPr>
          <p:cNvGraphicFramePr>
            <a:graphicFrameLocks noGrp="1"/>
          </p:cNvGraphicFramePr>
          <p:nvPr>
            <p:extLst>
              <p:ext uri="{D42A27DB-BD31-4B8C-83A1-F6EECF244321}">
                <p14:modId xmlns:p14="http://schemas.microsoft.com/office/powerpoint/2010/main" val="668810330"/>
              </p:ext>
            </p:extLst>
          </p:nvPr>
        </p:nvGraphicFramePr>
        <p:xfrm>
          <a:off x="553724" y="1066801"/>
          <a:ext cx="11016135" cy="5324474"/>
        </p:xfrm>
        <a:graphic>
          <a:graphicData uri="http://schemas.openxmlformats.org/drawingml/2006/table">
            <a:tbl>
              <a:tblPr firstRow="1" bandRow="1">
                <a:tableStyleId>{7DF18680-E054-41AD-8BC1-D1AEF772440D}</a:tableStyleId>
              </a:tblPr>
              <a:tblGrid>
                <a:gridCol w="2317162">
                  <a:extLst>
                    <a:ext uri="{9D8B030D-6E8A-4147-A177-3AD203B41FA5}">
                      <a16:colId xmlns:a16="http://schemas.microsoft.com/office/drawing/2014/main" val="4012898470"/>
                    </a:ext>
                  </a:extLst>
                </a:gridCol>
                <a:gridCol w="3190905">
                  <a:extLst>
                    <a:ext uri="{9D8B030D-6E8A-4147-A177-3AD203B41FA5}">
                      <a16:colId xmlns:a16="http://schemas.microsoft.com/office/drawing/2014/main" val="1928415833"/>
                    </a:ext>
                  </a:extLst>
                </a:gridCol>
                <a:gridCol w="2754034">
                  <a:extLst>
                    <a:ext uri="{9D8B030D-6E8A-4147-A177-3AD203B41FA5}">
                      <a16:colId xmlns:a16="http://schemas.microsoft.com/office/drawing/2014/main" val="1192098831"/>
                    </a:ext>
                  </a:extLst>
                </a:gridCol>
                <a:gridCol w="2754034">
                  <a:extLst>
                    <a:ext uri="{9D8B030D-6E8A-4147-A177-3AD203B41FA5}">
                      <a16:colId xmlns:a16="http://schemas.microsoft.com/office/drawing/2014/main" val="3854418818"/>
                    </a:ext>
                  </a:extLst>
                </a:gridCol>
              </a:tblGrid>
              <a:tr h="1286108">
                <a:tc>
                  <a:txBody>
                    <a:bodyPr/>
                    <a:lstStyle/>
                    <a:p>
                      <a:pPr algn="ctr"/>
                      <a:r>
                        <a:rPr lang="da-DK" b="0" dirty="0">
                          <a:latin typeface="+mj-lt"/>
                        </a:rPr>
                        <a:t>FORBERED DIG PÅ KLASSISKE</a:t>
                      </a:r>
                      <a:br>
                        <a:rPr lang="da-DK" b="0" dirty="0">
                          <a:latin typeface="+mj-lt"/>
                        </a:rPr>
                      </a:br>
                      <a:r>
                        <a:rPr lang="da-DK" b="0" dirty="0">
                          <a:latin typeface="+mj-lt"/>
                        </a:rPr>
                        <a:t>HV-SPØRGSMÅL</a:t>
                      </a:r>
                      <a:endParaRPr lang="da-DK" b="0" i="0" dirty="0">
                        <a:latin typeface="+mj-lt"/>
                      </a:endParaRPr>
                    </a:p>
                  </a:txBody>
                  <a:tcPr anchor="ctr">
                    <a:solidFill>
                      <a:schemeClr val="accent3"/>
                    </a:solidFill>
                  </a:tcPr>
                </a:tc>
                <a:tc>
                  <a:txBody>
                    <a:bodyPr/>
                    <a:lstStyle/>
                    <a:p>
                      <a:pPr algn="ctr"/>
                      <a:r>
                        <a:rPr lang="da-DK" b="0" dirty="0">
                          <a:latin typeface="+mj-lt"/>
                        </a:rPr>
                        <a:t>HVAD ER DIT SVAR</a:t>
                      </a:r>
                    </a:p>
                  </a:txBody>
                  <a:tcPr anchor="ctr">
                    <a:solidFill>
                      <a:schemeClr val="accent3"/>
                    </a:solidFill>
                  </a:tcPr>
                </a:tc>
                <a:tc>
                  <a:txBody>
                    <a:bodyPr/>
                    <a:lstStyle/>
                    <a:p>
                      <a:pPr algn="ctr"/>
                      <a:r>
                        <a:rPr lang="da-DK" b="0" dirty="0">
                          <a:latin typeface="+mj-lt"/>
                        </a:rPr>
                        <a:t>FORBERED EVT. KRITISKE SPØRGSMÅL</a:t>
                      </a:r>
                    </a:p>
                  </a:txBody>
                  <a:tcPr anchor="ctr">
                    <a:solidFill>
                      <a:schemeClr val="accent3"/>
                    </a:solidFill>
                  </a:tcPr>
                </a:tc>
                <a:tc>
                  <a:txBody>
                    <a:bodyPr/>
                    <a:lstStyle/>
                    <a:p>
                      <a:pPr algn="ctr"/>
                      <a:r>
                        <a:rPr lang="da-DK" b="0" dirty="0">
                          <a:latin typeface="+mj-lt"/>
                        </a:rPr>
                        <a:t>HVAD ER DIT SVAR?</a:t>
                      </a:r>
                    </a:p>
                  </a:txBody>
                  <a:tcPr anchor="ctr">
                    <a:solidFill>
                      <a:schemeClr val="accent3"/>
                    </a:solidFill>
                  </a:tcPr>
                </a:tc>
                <a:extLst>
                  <a:ext uri="{0D108BD9-81ED-4DB2-BD59-A6C34878D82A}">
                    <a16:rowId xmlns:a16="http://schemas.microsoft.com/office/drawing/2014/main" val="2975652415"/>
                  </a:ext>
                </a:extLst>
              </a:tr>
              <a:tr h="4038366">
                <a:tc>
                  <a:txBody>
                    <a:bodyPr/>
                    <a:lstStyle/>
                    <a:p>
                      <a:endParaRPr lang="da-DK" sz="1400" dirty="0">
                        <a:latin typeface="+mj-lt"/>
                      </a:endParaRPr>
                    </a:p>
                    <a:p>
                      <a:pPr marL="285750" indent="-285750">
                        <a:buFont typeface="Arial" panose="020B0604020202020204" pitchFamily="34" charset="0"/>
                        <a:buChar char="•"/>
                      </a:pPr>
                      <a:r>
                        <a:rPr lang="da-DK" sz="1400" dirty="0">
                          <a:solidFill>
                            <a:schemeClr val="accent3"/>
                          </a:solidFill>
                          <a:latin typeface="+mj-lt"/>
                        </a:rPr>
                        <a:t>Hvad er det konkret der sker?</a:t>
                      </a:r>
                    </a:p>
                    <a:p>
                      <a:pPr marL="0" indent="0">
                        <a:buFont typeface="Arial" panose="020B0604020202020204" pitchFamily="34" charset="0"/>
                        <a:buNone/>
                      </a:pPr>
                      <a:br>
                        <a:rPr lang="da-DK" sz="1400" dirty="0">
                          <a:solidFill>
                            <a:schemeClr val="accent3"/>
                          </a:solidFill>
                          <a:latin typeface="+mj-lt"/>
                        </a:rPr>
                      </a:br>
                      <a:br>
                        <a:rPr lang="da-DK" sz="1400" dirty="0">
                          <a:solidFill>
                            <a:schemeClr val="accent3"/>
                          </a:solidFill>
                          <a:latin typeface="+mj-lt"/>
                        </a:rPr>
                      </a:br>
                      <a:endParaRPr lang="da-DK" sz="1400" dirty="0">
                        <a:solidFill>
                          <a:schemeClr val="accent3"/>
                        </a:solidFill>
                        <a:latin typeface="+mj-lt"/>
                      </a:endParaRPr>
                    </a:p>
                    <a:p>
                      <a:pPr marL="285750" indent="-285750">
                        <a:buFont typeface="Arial" panose="020B0604020202020204" pitchFamily="34" charset="0"/>
                        <a:buChar char="•"/>
                      </a:pPr>
                      <a:r>
                        <a:rPr lang="da-DK" sz="1400" dirty="0">
                          <a:solidFill>
                            <a:schemeClr val="accent3"/>
                          </a:solidFill>
                          <a:latin typeface="+mj-lt"/>
                        </a:rPr>
                        <a:t>Hvilken betydning har det for læseren/</a:t>
                      </a:r>
                      <a:br>
                        <a:rPr lang="da-DK" sz="1400" dirty="0">
                          <a:solidFill>
                            <a:schemeClr val="accent3"/>
                          </a:solidFill>
                          <a:latin typeface="+mj-lt"/>
                        </a:rPr>
                      </a:br>
                      <a:r>
                        <a:rPr lang="da-DK" sz="1400" dirty="0">
                          <a:solidFill>
                            <a:schemeClr val="accent3"/>
                          </a:solidFill>
                          <a:latin typeface="+mj-lt"/>
                        </a:rPr>
                        <a:t>markedet/kunderne?</a:t>
                      </a:r>
                    </a:p>
                    <a:p>
                      <a:pPr marL="0" indent="0">
                        <a:buFont typeface="Arial" panose="020B0604020202020204" pitchFamily="34" charset="0"/>
                        <a:buNone/>
                      </a:pPr>
                      <a:br>
                        <a:rPr lang="da-DK" sz="1400" dirty="0">
                          <a:solidFill>
                            <a:schemeClr val="accent3"/>
                          </a:solidFill>
                          <a:latin typeface="+mj-lt"/>
                        </a:rPr>
                      </a:br>
                      <a:br>
                        <a:rPr lang="da-DK" sz="1400" dirty="0">
                          <a:solidFill>
                            <a:schemeClr val="accent3"/>
                          </a:solidFill>
                          <a:latin typeface="+mj-lt"/>
                        </a:rPr>
                      </a:br>
                      <a:endParaRPr lang="da-DK" sz="1400" dirty="0">
                        <a:solidFill>
                          <a:schemeClr val="accent3"/>
                        </a:solidFill>
                        <a:latin typeface="+mj-lt"/>
                      </a:endParaRPr>
                    </a:p>
                    <a:p>
                      <a:pPr marL="285750" indent="-285750">
                        <a:buFont typeface="Arial" panose="020B0604020202020204" pitchFamily="34" charset="0"/>
                        <a:buChar char="•"/>
                      </a:pPr>
                      <a:r>
                        <a:rPr lang="da-DK" sz="1400" dirty="0">
                          <a:solidFill>
                            <a:schemeClr val="accent3"/>
                          </a:solidFill>
                          <a:latin typeface="+mj-lt"/>
                        </a:rPr>
                        <a:t>Hvorfor er det vigtigt?</a:t>
                      </a:r>
                    </a:p>
                    <a:p>
                      <a:pPr marL="0" indent="0">
                        <a:buFont typeface="Arial" panose="020B0604020202020204" pitchFamily="34" charset="0"/>
                        <a:buNone/>
                      </a:pPr>
                      <a:br>
                        <a:rPr lang="da-DK" sz="1400" dirty="0">
                          <a:solidFill>
                            <a:schemeClr val="accent3"/>
                          </a:solidFill>
                          <a:latin typeface="+mj-lt"/>
                        </a:rPr>
                      </a:br>
                      <a:br>
                        <a:rPr lang="da-DK" sz="1400" dirty="0">
                          <a:solidFill>
                            <a:schemeClr val="accent3"/>
                          </a:solidFill>
                          <a:latin typeface="+mj-lt"/>
                        </a:rPr>
                      </a:br>
                      <a:endParaRPr lang="da-DK" sz="1400" dirty="0">
                        <a:solidFill>
                          <a:schemeClr val="accent3"/>
                        </a:solidFill>
                        <a:latin typeface="+mj-lt"/>
                      </a:endParaRPr>
                    </a:p>
                    <a:p>
                      <a:pPr marL="285750" indent="-285750">
                        <a:buFont typeface="Arial" panose="020B0604020202020204" pitchFamily="34" charset="0"/>
                        <a:buChar char="•"/>
                      </a:pPr>
                      <a:r>
                        <a:rPr lang="da-DK" sz="1400" dirty="0">
                          <a:solidFill>
                            <a:schemeClr val="accent3"/>
                          </a:solidFill>
                          <a:latin typeface="+mj-lt"/>
                        </a:rPr>
                        <a:t>Hvem er det vigtigt for?</a:t>
                      </a:r>
                    </a:p>
                    <a:p>
                      <a:endParaRPr lang="da-DK" sz="1400" dirty="0"/>
                    </a:p>
                  </a:txBody>
                  <a:tcPr>
                    <a:solidFill>
                      <a:schemeClr val="accent3">
                        <a:lumMod val="10000"/>
                        <a:lumOff val="90000"/>
                      </a:schemeClr>
                    </a:solidFill>
                  </a:tcPr>
                </a:tc>
                <a:tc>
                  <a:txBody>
                    <a:bodyPr/>
                    <a:lstStyle/>
                    <a:p>
                      <a:endParaRPr lang="da-DK" sz="1400" dirty="0"/>
                    </a:p>
                  </a:txBody>
                  <a:tcPr>
                    <a:solidFill>
                      <a:schemeClr val="accent3">
                        <a:lumMod val="10000"/>
                        <a:lumOff val="90000"/>
                      </a:schemeClr>
                    </a:solidFill>
                  </a:tcPr>
                </a:tc>
                <a:tc>
                  <a:txBody>
                    <a:bodyPr/>
                    <a:lstStyle/>
                    <a:p>
                      <a:endParaRPr lang="da-DK" sz="1400" dirty="0"/>
                    </a:p>
                    <a:p>
                      <a:pPr marL="285750" indent="-285750">
                        <a:buFont typeface="Arial" panose="020B0604020202020204" pitchFamily="34" charset="0"/>
                        <a:buChar char="•"/>
                      </a:pPr>
                      <a:r>
                        <a:rPr lang="da-DK" sz="1400" dirty="0">
                          <a:solidFill>
                            <a:schemeClr val="accent3"/>
                          </a:solidFill>
                          <a:latin typeface="+mj-lt"/>
                        </a:rPr>
                        <a:t>Hvorfor gør I det først nu?</a:t>
                      </a:r>
                      <a:br>
                        <a:rPr lang="da-DK" sz="1400" dirty="0">
                          <a:solidFill>
                            <a:schemeClr val="accent3"/>
                          </a:solidFill>
                          <a:latin typeface="+mj-lt"/>
                        </a:rPr>
                      </a:br>
                      <a:br>
                        <a:rPr lang="da-DK" sz="1400" dirty="0">
                          <a:solidFill>
                            <a:schemeClr val="accent3"/>
                          </a:solidFill>
                          <a:latin typeface="+mj-lt"/>
                        </a:rPr>
                      </a:br>
                      <a:endParaRPr lang="da-DK" sz="1400" dirty="0">
                        <a:solidFill>
                          <a:schemeClr val="accent3"/>
                        </a:solidFill>
                        <a:latin typeface="+mj-lt"/>
                      </a:endParaRPr>
                    </a:p>
                    <a:p>
                      <a:pPr marL="285750" indent="-285750">
                        <a:buFont typeface="Arial" panose="020B0604020202020204" pitchFamily="34" charset="0"/>
                        <a:buChar char="•"/>
                      </a:pPr>
                      <a:endParaRPr lang="da-DK" sz="1400" dirty="0">
                        <a:solidFill>
                          <a:schemeClr val="accent3"/>
                        </a:solidFill>
                        <a:latin typeface="+mj-lt"/>
                      </a:endParaRPr>
                    </a:p>
                    <a:p>
                      <a:pPr marL="285750" indent="-285750">
                        <a:buFont typeface="Arial" panose="020B0604020202020204" pitchFamily="34" charset="0"/>
                        <a:buChar char="•"/>
                      </a:pPr>
                      <a:r>
                        <a:rPr lang="da-DK" sz="1400" dirty="0">
                          <a:solidFill>
                            <a:schemeClr val="accent3"/>
                          </a:solidFill>
                          <a:latin typeface="+mj-lt"/>
                        </a:rPr>
                        <a:t>Er markedet/kunderne ikke ligeglade?</a:t>
                      </a:r>
                      <a:br>
                        <a:rPr lang="da-DK" sz="1400" dirty="0">
                          <a:solidFill>
                            <a:schemeClr val="accent3"/>
                          </a:solidFill>
                          <a:latin typeface="+mj-lt"/>
                        </a:rPr>
                      </a:br>
                      <a:br>
                        <a:rPr lang="da-DK" sz="1400" dirty="0">
                          <a:solidFill>
                            <a:schemeClr val="accent3"/>
                          </a:solidFill>
                          <a:latin typeface="+mj-lt"/>
                        </a:rPr>
                      </a:br>
                      <a:endParaRPr lang="da-DK" sz="1400" dirty="0">
                        <a:solidFill>
                          <a:schemeClr val="accent3"/>
                        </a:solidFill>
                        <a:latin typeface="+mj-lt"/>
                      </a:endParaRPr>
                    </a:p>
                    <a:p>
                      <a:pPr marL="285750" indent="-285750">
                        <a:buFont typeface="Arial" panose="020B0604020202020204" pitchFamily="34" charset="0"/>
                        <a:buChar char="•"/>
                      </a:pPr>
                      <a:endParaRPr lang="da-DK" sz="1400" dirty="0">
                        <a:solidFill>
                          <a:schemeClr val="accent3"/>
                        </a:solidFill>
                        <a:latin typeface="+mj-lt"/>
                      </a:endParaRPr>
                    </a:p>
                    <a:p>
                      <a:pPr marL="285750" indent="-285750">
                        <a:buFont typeface="Arial" panose="020B0604020202020204" pitchFamily="34" charset="0"/>
                        <a:buChar char="•"/>
                      </a:pPr>
                      <a:r>
                        <a:rPr lang="da-DK" sz="1400" dirty="0">
                          <a:solidFill>
                            <a:schemeClr val="accent3"/>
                          </a:solidFill>
                          <a:latin typeface="+mj-lt"/>
                        </a:rPr>
                        <a:t>Findes det ikke allerede i markedet?</a:t>
                      </a:r>
                      <a:br>
                        <a:rPr lang="da-DK" sz="1400" dirty="0">
                          <a:solidFill>
                            <a:schemeClr val="accent3"/>
                          </a:solidFill>
                          <a:latin typeface="+mj-lt"/>
                        </a:rPr>
                      </a:br>
                      <a:br>
                        <a:rPr lang="da-DK" sz="1400" dirty="0">
                          <a:solidFill>
                            <a:schemeClr val="accent3"/>
                          </a:solidFill>
                          <a:latin typeface="+mj-lt"/>
                        </a:rPr>
                      </a:br>
                      <a:endParaRPr lang="da-DK" sz="1400" dirty="0">
                        <a:solidFill>
                          <a:schemeClr val="accent3"/>
                        </a:solidFill>
                        <a:latin typeface="+mj-lt"/>
                      </a:endParaRPr>
                    </a:p>
                    <a:p>
                      <a:pPr marL="285750" indent="-285750">
                        <a:buFont typeface="Arial" panose="020B0604020202020204" pitchFamily="34" charset="0"/>
                        <a:buChar char="•"/>
                      </a:pPr>
                      <a:endParaRPr lang="da-DK" sz="1400" dirty="0">
                        <a:solidFill>
                          <a:schemeClr val="accent3"/>
                        </a:solidFill>
                        <a:latin typeface="+mj-lt"/>
                      </a:endParaRPr>
                    </a:p>
                    <a:p>
                      <a:pPr marL="285750" indent="-285750">
                        <a:buFont typeface="Arial" panose="020B0604020202020204" pitchFamily="34" charset="0"/>
                        <a:buChar char="•"/>
                      </a:pPr>
                      <a:r>
                        <a:rPr lang="da-DK" sz="1400" dirty="0">
                          <a:solidFill>
                            <a:schemeClr val="accent3"/>
                          </a:solidFill>
                          <a:latin typeface="+mj-lt"/>
                        </a:rPr>
                        <a:t>Er det ikke noget, man har hørt før?</a:t>
                      </a:r>
                    </a:p>
                    <a:p>
                      <a:endParaRPr lang="da-DK" sz="1400" dirty="0"/>
                    </a:p>
                  </a:txBody>
                  <a:tcPr>
                    <a:solidFill>
                      <a:schemeClr val="accent3">
                        <a:lumMod val="10000"/>
                        <a:lumOff val="90000"/>
                      </a:schemeClr>
                    </a:solidFill>
                  </a:tcPr>
                </a:tc>
                <a:tc>
                  <a:txBody>
                    <a:bodyPr/>
                    <a:lstStyle/>
                    <a:p>
                      <a:endParaRPr lang="da-DK" sz="1400" dirty="0"/>
                    </a:p>
                  </a:txBody>
                  <a:tcPr>
                    <a:solidFill>
                      <a:schemeClr val="accent3">
                        <a:lumMod val="10000"/>
                        <a:lumOff val="90000"/>
                      </a:schemeClr>
                    </a:solidFill>
                  </a:tcPr>
                </a:tc>
                <a:extLst>
                  <a:ext uri="{0D108BD9-81ED-4DB2-BD59-A6C34878D82A}">
                    <a16:rowId xmlns:a16="http://schemas.microsoft.com/office/drawing/2014/main" val="2282361788"/>
                  </a:ext>
                </a:extLst>
              </a:tr>
            </a:tbl>
          </a:graphicData>
        </a:graphic>
      </p:graphicFrame>
    </p:spTree>
    <p:extLst>
      <p:ext uri="{BB962C8B-B14F-4D97-AF65-F5344CB8AC3E}">
        <p14:creationId xmlns:p14="http://schemas.microsoft.com/office/powerpoint/2010/main" val="1417700433"/>
      </p:ext>
    </p:extLst>
  </p:cSld>
  <p:clrMapOvr>
    <a:masterClrMapping/>
  </p:clrMapOvr>
</p:sld>
</file>

<file path=ppt/theme/theme1.xml><?xml version="1.0" encoding="utf-8"?>
<a:theme xmlns:a="http://schemas.openxmlformats.org/drawingml/2006/main" name="Office-tema">
  <a:themeElements>
    <a:clrScheme name="ITB - 1508">
      <a:dk1>
        <a:srgbClr val="212121"/>
      </a:dk1>
      <a:lt1>
        <a:srgbClr val="FFFFFF"/>
      </a:lt1>
      <a:dk2>
        <a:srgbClr val="004650"/>
      </a:dk2>
      <a:lt2>
        <a:srgbClr val="F0F0F0"/>
      </a:lt2>
      <a:accent1>
        <a:srgbClr val="004650"/>
      </a:accent1>
      <a:accent2>
        <a:srgbClr val="AEB78B"/>
      </a:accent2>
      <a:accent3>
        <a:srgbClr val="32192D"/>
      </a:accent3>
      <a:accent4>
        <a:srgbClr val="DDA6AC"/>
      </a:accent4>
      <a:accent5>
        <a:srgbClr val="E15A5A"/>
      </a:accent5>
      <a:accent6>
        <a:srgbClr val="FFEF42"/>
      </a:accent6>
      <a:hlink>
        <a:srgbClr val="0070C0"/>
      </a:hlink>
      <a:folHlink>
        <a:srgbClr val="8FB3C2"/>
      </a:folHlink>
    </a:clrScheme>
    <a:fontScheme name="ITB - 1508">
      <a:majorFont>
        <a:latin typeface="Barlow Condensed Medium"/>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A94525645C44AD45AAB3AA9106B32F60" ma:contentTypeVersion="13" ma:contentTypeDescription="Opret et nyt dokument." ma:contentTypeScope="" ma:versionID="2572f6dc01bb2b03b199c58ae5326712">
  <xsd:schema xmlns:xsd="http://www.w3.org/2001/XMLSchema" xmlns:xs="http://www.w3.org/2001/XMLSchema" xmlns:p="http://schemas.microsoft.com/office/2006/metadata/properties" xmlns:ns2="214493cc-c5f0-4f42-9d66-609965d104c6" xmlns:ns3="9ee8d028-5f69-422a-8af8-47b83aeb9781" targetNamespace="http://schemas.microsoft.com/office/2006/metadata/properties" ma:root="true" ma:fieldsID="24b3a1a999586327ea8eeddaf8d7f856" ns2:_="" ns3:_="">
    <xsd:import namespace="214493cc-c5f0-4f42-9d66-609965d104c6"/>
    <xsd:import namespace="9ee8d028-5f69-422a-8af8-47b83aeb978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4493cc-c5f0-4f42-9d66-609965d104c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ee8d028-5f69-422a-8af8-47b83aeb9781" elementFormDefault="qualified">
    <xsd:import namespace="http://schemas.microsoft.com/office/2006/documentManagement/types"/>
    <xsd:import namespace="http://schemas.microsoft.com/office/infopath/2007/PartnerControls"/>
    <xsd:element name="SharedWithUsers" ma:index="14"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t med 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11E3BA-F7D6-4050-A30D-1548DA5AD4FC}">
  <ds:schemaRefs>
    <ds:schemaRef ds:uri="http://www.w3.org/XML/1998/namespace"/>
    <ds:schemaRef ds:uri="http://schemas.microsoft.com/office/2006/documentManagement/types"/>
    <ds:schemaRef ds:uri="http://purl.org/dc/dcmitype/"/>
    <ds:schemaRef ds:uri="http://schemas.microsoft.com/office/2006/metadata/properties"/>
    <ds:schemaRef ds:uri="http://purl.org/dc/elements/1.1/"/>
    <ds:schemaRef ds:uri="http://purl.org/dc/terms/"/>
    <ds:schemaRef ds:uri="http://schemas.openxmlformats.org/package/2006/metadata/core-properties"/>
    <ds:schemaRef ds:uri="9ee8d028-5f69-422a-8af8-47b83aeb9781"/>
    <ds:schemaRef ds:uri="http://schemas.microsoft.com/office/infopath/2007/PartnerControls"/>
    <ds:schemaRef ds:uri="214493cc-c5f0-4f42-9d66-609965d104c6"/>
  </ds:schemaRefs>
</ds:datastoreItem>
</file>

<file path=customXml/itemProps2.xml><?xml version="1.0" encoding="utf-8"?>
<ds:datastoreItem xmlns:ds="http://schemas.openxmlformats.org/officeDocument/2006/customXml" ds:itemID="{788F00B5-7FD3-4A77-BF6B-A46C52363799}">
  <ds:schemaRefs>
    <ds:schemaRef ds:uri="http://schemas.microsoft.com/sharepoint/v3/contenttype/forms"/>
  </ds:schemaRefs>
</ds:datastoreItem>
</file>

<file path=customXml/itemProps3.xml><?xml version="1.0" encoding="utf-8"?>
<ds:datastoreItem xmlns:ds="http://schemas.openxmlformats.org/officeDocument/2006/customXml" ds:itemID="{DB3A41F7-1D0B-44DD-B232-1AEE141DB5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4493cc-c5f0-4f42-9d66-609965d104c6"/>
    <ds:schemaRef ds:uri="9ee8d028-5f69-422a-8af8-47b83aeb97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1006</TotalTime>
  <Words>699</Words>
  <Application>Microsoft Office PowerPoint</Application>
  <PresentationFormat>Widescreen</PresentationFormat>
  <Paragraphs>80</Paragraphs>
  <Slides>5</Slides>
  <Notes>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5</vt:i4>
      </vt:variant>
    </vt:vector>
  </HeadingPairs>
  <TitlesOfParts>
    <vt:vector size="11" baseType="lpstr">
      <vt:lpstr>Arial</vt:lpstr>
      <vt:lpstr>Barlow</vt:lpstr>
      <vt:lpstr>Barlow Condensed</vt:lpstr>
      <vt:lpstr>Barlow Condensed Light</vt:lpstr>
      <vt:lpstr>Barlow Condensed Medium</vt:lpstr>
      <vt:lpstr>Office-tema</vt:lpstr>
      <vt:lpstr>1. SÅDAN SKRIVER DU EN GOD ARTIKEL</vt:lpstr>
      <vt:lpstr>2. SÅDAN SKRIVER DU EN GOD ARTIKEL</vt:lpstr>
      <vt:lpstr>3. SÅDAN FINDER DU DEN RIGTIGE JOURNALIST</vt:lpstr>
      <vt:lpstr>4. HVAD VIRKER OG HVAD FEJLER OVERFOR JOURNALISTER?</vt:lpstr>
      <vt:lpstr>5. FORBERED DIG PÅ INTERVIEWET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SÅDAN SKRIVER DU DEN GODE PRESSEHISTORIE</dc:title>
  <dc:creator>Mikkel Quist Kümler</dc:creator>
  <cp:lastModifiedBy>Rune Fick Hansen</cp:lastModifiedBy>
  <cp:revision>1</cp:revision>
  <dcterms:created xsi:type="dcterms:W3CDTF">2021-10-06T11:32:43Z</dcterms:created>
  <dcterms:modified xsi:type="dcterms:W3CDTF">2021-11-03T14:45:39Z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0x010100A94525645C44AD45AAB3AA9106B32F60</vt:lpwstr>
  </property>
</Properties>
</file>