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6357" autoAdjust="0"/>
  </p:normalViewPr>
  <p:slideViewPr>
    <p:cSldViewPr snapToGrid="0">
      <p:cViewPr varScale="1">
        <p:scale>
          <a:sx n="114" d="100"/>
          <a:sy n="114"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ne Fick Hansen" userId="f85efc3c-c917-48ad-8c8b-a542af4692e7" providerId="ADAL" clId="{1B682E92-DDA2-481A-A349-2ADC879B69D5}"/>
    <pc:docChg chg="delSld modSld">
      <pc:chgData name="Rune Fick Hansen" userId="f85efc3c-c917-48ad-8c8b-a542af4692e7" providerId="ADAL" clId="{1B682E92-DDA2-481A-A349-2ADC879B69D5}" dt="2021-11-03T14:42:34.139" v="19" actId="1076"/>
      <pc:docMkLst>
        <pc:docMk/>
      </pc:docMkLst>
      <pc:sldChg chg="modSp mod">
        <pc:chgData name="Rune Fick Hansen" userId="f85efc3c-c917-48ad-8c8b-a542af4692e7" providerId="ADAL" clId="{1B682E92-DDA2-481A-A349-2ADC879B69D5}" dt="2021-11-03T14:42:34.139" v="19" actId="1076"/>
        <pc:sldMkLst>
          <pc:docMk/>
          <pc:sldMk cId="3896926790" sldId="256"/>
        </pc:sldMkLst>
        <pc:spChg chg="mod">
          <ac:chgData name="Rune Fick Hansen" userId="f85efc3c-c917-48ad-8c8b-a542af4692e7" providerId="ADAL" clId="{1B682E92-DDA2-481A-A349-2ADC879B69D5}" dt="2021-11-03T14:42:32.718" v="18" actId="20577"/>
          <ac:spMkLst>
            <pc:docMk/>
            <pc:sldMk cId="3896926790" sldId="256"/>
            <ac:spMk id="2" creationId="{EA0D8A75-8341-4E58-AA29-1248F7DB253D}"/>
          </ac:spMkLst>
        </pc:spChg>
        <pc:grpChg chg="mod">
          <ac:chgData name="Rune Fick Hansen" userId="f85efc3c-c917-48ad-8c8b-a542af4692e7" providerId="ADAL" clId="{1B682E92-DDA2-481A-A349-2ADC879B69D5}" dt="2021-11-03T14:42:34.139" v="19" actId="1076"/>
          <ac:grpSpMkLst>
            <pc:docMk/>
            <pc:sldMk cId="3896926790" sldId="256"/>
            <ac:grpSpMk id="6" creationId="{163B1B29-F307-42DD-B01C-1BDAA9664332}"/>
          </ac:grpSpMkLst>
        </pc:grpChg>
      </pc:sldChg>
      <pc:sldChg chg="modSp mod">
        <pc:chgData name="Rune Fick Hansen" userId="f85efc3c-c917-48ad-8c8b-a542af4692e7" providerId="ADAL" clId="{1B682E92-DDA2-481A-A349-2ADC879B69D5}" dt="2021-11-03T14:42:23.093" v="9" actId="20577"/>
        <pc:sldMkLst>
          <pc:docMk/>
          <pc:sldMk cId="2617538304" sldId="258"/>
        </pc:sldMkLst>
        <pc:spChg chg="mod">
          <ac:chgData name="Rune Fick Hansen" userId="f85efc3c-c917-48ad-8c8b-a542af4692e7" providerId="ADAL" clId="{1B682E92-DDA2-481A-A349-2ADC879B69D5}" dt="2021-11-03T14:42:23.093" v="9" actId="20577"/>
          <ac:spMkLst>
            <pc:docMk/>
            <pc:sldMk cId="2617538304" sldId="258"/>
            <ac:spMk id="2" creationId="{EA0D8A75-8341-4E58-AA29-1248F7DB253D}"/>
          </ac:spMkLst>
        </pc:spChg>
      </pc:sldChg>
      <pc:sldChg chg="del">
        <pc:chgData name="Rune Fick Hansen" userId="f85efc3c-c917-48ad-8c8b-a542af4692e7" providerId="ADAL" clId="{1B682E92-DDA2-481A-A349-2ADC879B69D5}" dt="2021-11-03T14:42:13.356" v="0" actId="47"/>
        <pc:sldMkLst>
          <pc:docMk/>
          <pc:sldMk cId="3071102157" sldId="259"/>
        </pc:sldMkLst>
      </pc:sldChg>
      <pc:sldChg chg="del">
        <pc:chgData name="Rune Fick Hansen" userId="f85efc3c-c917-48ad-8c8b-a542af4692e7" providerId="ADAL" clId="{1B682E92-DDA2-481A-A349-2ADC879B69D5}" dt="2021-11-03T14:42:13.356" v="0" actId="47"/>
        <pc:sldMkLst>
          <pc:docMk/>
          <pc:sldMk cId="3532303036" sldId="260"/>
        </pc:sldMkLst>
      </pc:sldChg>
      <pc:sldChg chg="del">
        <pc:chgData name="Rune Fick Hansen" userId="f85efc3c-c917-48ad-8c8b-a542af4692e7" providerId="ADAL" clId="{1B682E92-DDA2-481A-A349-2ADC879B69D5}" dt="2021-11-03T14:42:13.356" v="0" actId="47"/>
        <pc:sldMkLst>
          <pc:docMk/>
          <pc:sldMk cId="1417700433" sldId="26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A8DEF-7E3B-47C7-B5B5-2342E688CE58}" type="doc">
      <dgm:prSet loTypeId="urn:microsoft.com/office/officeart/2005/8/layout/pyramid3" loCatId="pyramid" qsTypeId="urn:microsoft.com/office/officeart/2005/8/quickstyle/simple1" qsCatId="simple" csTypeId="urn:microsoft.com/office/officeart/2005/8/colors/accent1_5" csCatId="accent1" phldr="1"/>
      <dgm:spPr/>
      <dgm:t>
        <a:bodyPr/>
        <a:lstStyle/>
        <a:p>
          <a:endParaRPr lang="da-DK"/>
        </a:p>
      </dgm:t>
    </dgm:pt>
    <dgm:pt modelId="{79414BE4-52E6-4059-9C5E-C15CCB9951A5}">
      <dgm:prSet phldrT="[Tekst]" custT="1"/>
      <dgm:spPr>
        <a:solidFill>
          <a:schemeClr val="accent3">
            <a:alpha val="90000"/>
          </a:schemeClr>
        </a:solidFill>
      </dgm:spPr>
      <dgm:t>
        <a:bodyPr/>
        <a:lstStyle/>
        <a:p>
          <a:r>
            <a:rPr lang="da-DK" sz="2400" b="0" dirty="0">
              <a:solidFill>
                <a:schemeClr val="bg1"/>
              </a:solidFill>
              <a:latin typeface="+mj-lt"/>
            </a:rPr>
            <a:t>NYHEDEN</a:t>
          </a:r>
          <a:endParaRPr lang="da-DK" sz="3200" b="0" dirty="0">
            <a:solidFill>
              <a:schemeClr val="bg1"/>
            </a:solidFill>
            <a:latin typeface="+mj-lt"/>
          </a:endParaRPr>
        </a:p>
      </dgm:t>
    </dgm:pt>
    <dgm:pt modelId="{963017A1-DEE8-4A2C-ABCD-B703744654BF}" type="parTrans" cxnId="{FAA0D127-1EB3-4EB3-A9B2-2AB0B57026B2}">
      <dgm:prSet/>
      <dgm:spPr/>
      <dgm:t>
        <a:bodyPr/>
        <a:lstStyle/>
        <a:p>
          <a:endParaRPr lang="da-DK"/>
        </a:p>
      </dgm:t>
    </dgm:pt>
    <dgm:pt modelId="{47FE7952-B644-4FF7-948E-AB0C98E97CE5}" type="sibTrans" cxnId="{FAA0D127-1EB3-4EB3-A9B2-2AB0B57026B2}">
      <dgm:prSet/>
      <dgm:spPr/>
      <dgm:t>
        <a:bodyPr/>
        <a:lstStyle/>
        <a:p>
          <a:endParaRPr lang="da-DK"/>
        </a:p>
      </dgm:t>
    </dgm:pt>
    <dgm:pt modelId="{D15E64F0-DC85-4D24-A0E5-4F06C050E8C0}">
      <dgm:prSet phldrT="[Tekst]" custT="1"/>
      <dgm:spPr>
        <a:solidFill>
          <a:schemeClr val="accent3">
            <a:lumMod val="90000"/>
            <a:lumOff val="10000"/>
            <a:alpha val="76667"/>
          </a:schemeClr>
        </a:solidFill>
      </dgm:spPr>
      <dgm:t>
        <a:bodyPr/>
        <a:lstStyle/>
        <a:p>
          <a:r>
            <a:rPr lang="da-DK" sz="2000" b="0" dirty="0">
              <a:solidFill>
                <a:schemeClr val="bg1"/>
              </a:solidFill>
              <a:latin typeface="+mj-lt"/>
            </a:rPr>
            <a:t>UDDYBNING</a:t>
          </a:r>
          <a:endParaRPr lang="da-DK" sz="4600" b="0" dirty="0">
            <a:solidFill>
              <a:schemeClr val="bg1"/>
            </a:solidFill>
            <a:latin typeface="+mj-lt"/>
          </a:endParaRPr>
        </a:p>
      </dgm:t>
    </dgm:pt>
    <dgm:pt modelId="{63CD0D21-4FFB-4E40-8A26-7765BA792EA1}" type="parTrans" cxnId="{2C02929A-12E8-4A9A-8392-2B9B3F91A8FE}">
      <dgm:prSet/>
      <dgm:spPr/>
      <dgm:t>
        <a:bodyPr/>
        <a:lstStyle/>
        <a:p>
          <a:endParaRPr lang="da-DK"/>
        </a:p>
      </dgm:t>
    </dgm:pt>
    <dgm:pt modelId="{57629D19-88F7-4941-91E5-A673037196C1}" type="sibTrans" cxnId="{2C02929A-12E8-4A9A-8392-2B9B3F91A8FE}">
      <dgm:prSet/>
      <dgm:spPr/>
      <dgm:t>
        <a:bodyPr/>
        <a:lstStyle/>
        <a:p>
          <a:endParaRPr lang="da-DK"/>
        </a:p>
      </dgm:t>
    </dgm:pt>
    <dgm:pt modelId="{6D201F48-48DA-4E4E-8FB4-8EB1BE7111E9}">
      <dgm:prSet phldrT="[Tekst]" custT="1"/>
      <dgm:spPr>
        <a:solidFill>
          <a:schemeClr val="accent3">
            <a:lumMod val="75000"/>
            <a:lumOff val="25000"/>
            <a:alpha val="63333"/>
          </a:schemeClr>
        </a:solidFill>
      </dgm:spPr>
      <dgm:t>
        <a:bodyPr/>
        <a:lstStyle/>
        <a:p>
          <a:r>
            <a:rPr lang="da-DK" sz="1800" b="0" dirty="0">
              <a:solidFill>
                <a:schemeClr val="bg1"/>
              </a:solidFill>
              <a:latin typeface="+mj-lt"/>
            </a:rPr>
            <a:t>BAGGRUND</a:t>
          </a:r>
          <a:endParaRPr lang="da-DK" sz="3400" b="0" dirty="0">
            <a:solidFill>
              <a:schemeClr val="bg1"/>
            </a:solidFill>
            <a:latin typeface="+mj-lt"/>
          </a:endParaRPr>
        </a:p>
      </dgm:t>
    </dgm:pt>
    <dgm:pt modelId="{CF1781E0-3495-4408-AE7F-F89AE415C98E}" type="parTrans" cxnId="{0D2C0CBC-BFD1-4A8D-91A4-F339161129D8}">
      <dgm:prSet/>
      <dgm:spPr/>
      <dgm:t>
        <a:bodyPr/>
        <a:lstStyle/>
        <a:p>
          <a:endParaRPr lang="da-DK"/>
        </a:p>
      </dgm:t>
    </dgm:pt>
    <dgm:pt modelId="{D8E700CE-9DBF-4BE9-8C18-DC286459CE61}" type="sibTrans" cxnId="{0D2C0CBC-BFD1-4A8D-91A4-F339161129D8}">
      <dgm:prSet/>
      <dgm:spPr/>
      <dgm:t>
        <a:bodyPr/>
        <a:lstStyle/>
        <a:p>
          <a:endParaRPr lang="da-DK"/>
        </a:p>
      </dgm:t>
    </dgm:pt>
    <dgm:pt modelId="{896E38B5-7190-4E11-B208-C73B84B7F99F}">
      <dgm:prSet custT="1"/>
      <dgm:spPr>
        <a:solidFill>
          <a:schemeClr val="accent3">
            <a:lumMod val="25000"/>
            <a:lumOff val="75000"/>
          </a:schemeClr>
        </a:solidFill>
      </dgm:spPr>
      <dgm:t>
        <a:bodyPr anchor="ctr"/>
        <a:lstStyle/>
        <a:p>
          <a:r>
            <a:rPr lang="da-DK" sz="1600" b="0" dirty="0">
              <a:solidFill>
                <a:schemeClr val="bg1"/>
              </a:solidFill>
              <a:latin typeface="+mj-lt"/>
            </a:rPr>
            <a:t>DETALJER</a:t>
          </a:r>
        </a:p>
        <a:p>
          <a:endParaRPr lang="da-DK" sz="3200" b="0" dirty="0">
            <a:solidFill>
              <a:schemeClr val="bg1"/>
            </a:solidFill>
            <a:latin typeface="+mj-lt"/>
          </a:endParaRPr>
        </a:p>
      </dgm:t>
    </dgm:pt>
    <dgm:pt modelId="{0BDF80A1-7C97-428D-B719-849E4DFAF6AB}" type="parTrans" cxnId="{AFA561F6-CE5C-44D6-B59A-441400D5602C}">
      <dgm:prSet/>
      <dgm:spPr/>
      <dgm:t>
        <a:bodyPr/>
        <a:lstStyle/>
        <a:p>
          <a:endParaRPr lang="da-DK"/>
        </a:p>
      </dgm:t>
    </dgm:pt>
    <dgm:pt modelId="{1F6204C0-9C6B-4BA5-A954-016B493BB4CD}" type="sibTrans" cxnId="{AFA561F6-CE5C-44D6-B59A-441400D5602C}">
      <dgm:prSet/>
      <dgm:spPr/>
      <dgm:t>
        <a:bodyPr/>
        <a:lstStyle/>
        <a:p>
          <a:endParaRPr lang="da-DK"/>
        </a:p>
      </dgm:t>
    </dgm:pt>
    <dgm:pt modelId="{8A16C8B2-CF7C-4BB7-BD3B-64D1ECAABD30}" type="pres">
      <dgm:prSet presAssocID="{239A8DEF-7E3B-47C7-B5B5-2342E688CE58}" presName="Name0" presStyleCnt="0">
        <dgm:presLayoutVars>
          <dgm:dir/>
          <dgm:animLvl val="lvl"/>
          <dgm:resizeHandles val="exact"/>
        </dgm:presLayoutVars>
      </dgm:prSet>
      <dgm:spPr/>
    </dgm:pt>
    <dgm:pt modelId="{B8BE1014-AAFE-4662-81C4-D2D2C7D6F9EF}" type="pres">
      <dgm:prSet presAssocID="{79414BE4-52E6-4059-9C5E-C15CCB9951A5}" presName="Name8" presStyleCnt="0"/>
      <dgm:spPr/>
    </dgm:pt>
    <dgm:pt modelId="{7467EEF9-6365-4AAC-9313-FCF407ECD9FA}" type="pres">
      <dgm:prSet presAssocID="{79414BE4-52E6-4059-9C5E-C15CCB9951A5}" presName="level" presStyleLbl="node1" presStyleIdx="0" presStyleCnt="4" custLinFactNeighborX="-6060">
        <dgm:presLayoutVars>
          <dgm:chMax val="1"/>
          <dgm:bulletEnabled val="1"/>
        </dgm:presLayoutVars>
      </dgm:prSet>
      <dgm:spPr/>
    </dgm:pt>
    <dgm:pt modelId="{58C8FB29-0E12-4770-9FEC-A3AEDE453D8C}" type="pres">
      <dgm:prSet presAssocID="{79414BE4-52E6-4059-9C5E-C15CCB9951A5}" presName="levelTx" presStyleLbl="revTx" presStyleIdx="0" presStyleCnt="0">
        <dgm:presLayoutVars>
          <dgm:chMax val="1"/>
          <dgm:bulletEnabled val="1"/>
        </dgm:presLayoutVars>
      </dgm:prSet>
      <dgm:spPr/>
    </dgm:pt>
    <dgm:pt modelId="{5671A275-E3C3-4987-9329-AFF0E30B7295}" type="pres">
      <dgm:prSet presAssocID="{D15E64F0-DC85-4D24-A0E5-4F06C050E8C0}" presName="Name8" presStyleCnt="0"/>
      <dgm:spPr/>
    </dgm:pt>
    <dgm:pt modelId="{D0704F2D-770B-4A6B-B3FE-7CE5B2A74435}" type="pres">
      <dgm:prSet presAssocID="{D15E64F0-DC85-4D24-A0E5-4F06C050E8C0}" presName="level" presStyleLbl="node1" presStyleIdx="1" presStyleCnt="4">
        <dgm:presLayoutVars>
          <dgm:chMax val="1"/>
          <dgm:bulletEnabled val="1"/>
        </dgm:presLayoutVars>
      </dgm:prSet>
      <dgm:spPr/>
    </dgm:pt>
    <dgm:pt modelId="{A5DA8AC6-BABB-4449-A1B7-955BE68D7761}" type="pres">
      <dgm:prSet presAssocID="{D15E64F0-DC85-4D24-A0E5-4F06C050E8C0}" presName="levelTx" presStyleLbl="revTx" presStyleIdx="0" presStyleCnt="0">
        <dgm:presLayoutVars>
          <dgm:chMax val="1"/>
          <dgm:bulletEnabled val="1"/>
        </dgm:presLayoutVars>
      </dgm:prSet>
      <dgm:spPr/>
    </dgm:pt>
    <dgm:pt modelId="{C5B0DD26-B4E9-4025-B431-D383D80D5086}" type="pres">
      <dgm:prSet presAssocID="{6D201F48-48DA-4E4E-8FB4-8EB1BE7111E9}" presName="Name8" presStyleCnt="0"/>
      <dgm:spPr/>
    </dgm:pt>
    <dgm:pt modelId="{7B1E3BF5-785A-4115-B23C-A4C402387655}" type="pres">
      <dgm:prSet presAssocID="{6D201F48-48DA-4E4E-8FB4-8EB1BE7111E9}" presName="level" presStyleLbl="node1" presStyleIdx="2" presStyleCnt="4">
        <dgm:presLayoutVars>
          <dgm:chMax val="1"/>
          <dgm:bulletEnabled val="1"/>
        </dgm:presLayoutVars>
      </dgm:prSet>
      <dgm:spPr/>
    </dgm:pt>
    <dgm:pt modelId="{384435A0-A225-46B2-980C-15D0CD9E1B59}" type="pres">
      <dgm:prSet presAssocID="{6D201F48-48DA-4E4E-8FB4-8EB1BE7111E9}" presName="levelTx" presStyleLbl="revTx" presStyleIdx="0" presStyleCnt="0">
        <dgm:presLayoutVars>
          <dgm:chMax val="1"/>
          <dgm:bulletEnabled val="1"/>
        </dgm:presLayoutVars>
      </dgm:prSet>
      <dgm:spPr/>
    </dgm:pt>
    <dgm:pt modelId="{0480469C-8C41-4155-85A9-80845ADF2A8E}" type="pres">
      <dgm:prSet presAssocID="{896E38B5-7190-4E11-B208-C73B84B7F99F}" presName="Name8" presStyleCnt="0"/>
      <dgm:spPr/>
    </dgm:pt>
    <dgm:pt modelId="{AA3396DA-88DC-4235-8B68-14F55ED759BB}" type="pres">
      <dgm:prSet presAssocID="{896E38B5-7190-4E11-B208-C73B84B7F99F}" presName="level" presStyleLbl="node1" presStyleIdx="3" presStyleCnt="4">
        <dgm:presLayoutVars>
          <dgm:chMax val="1"/>
          <dgm:bulletEnabled val="1"/>
        </dgm:presLayoutVars>
      </dgm:prSet>
      <dgm:spPr/>
    </dgm:pt>
    <dgm:pt modelId="{A81D81BC-02A5-4566-A4E9-62BD9FCBE501}" type="pres">
      <dgm:prSet presAssocID="{896E38B5-7190-4E11-B208-C73B84B7F99F}" presName="levelTx" presStyleLbl="revTx" presStyleIdx="0" presStyleCnt="0">
        <dgm:presLayoutVars>
          <dgm:chMax val="1"/>
          <dgm:bulletEnabled val="1"/>
        </dgm:presLayoutVars>
      </dgm:prSet>
      <dgm:spPr/>
    </dgm:pt>
  </dgm:ptLst>
  <dgm:cxnLst>
    <dgm:cxn modelId="{C11BEF17-18E0-4363-9C65-0D7316D31DC2}" type="presOf" srcId="{896E38B5-7190-4E11-B208-C73B84B7F99F}" destId="{A81D81BC-02A5-4566-A4E9-62BD9FCBE501}" srcOrd="1" destOrd="0" presId="urn:microsoft.com/office/officeart/2005/8/layout/pyramid3"/>
    <dgm:cxn modelId="{FAA0D127-1EB3-4EB3-A9B2-2AB0B57026B2}" srcId="{239A8DEF-7E3B-47C7-B5B5-2342E688CE58}" destId="{79414BE4-52E6-4059-9C5E-C15CCB9951A5}" srcOrd="0" destOrd="0" parTransId="{963017A1-DEE8-4A2C-ABCD-B703744654BF}" sibTransId="{47FE7952-B644-4FF7-948E-AB0C98E97CE5}"/>
    <dgm:cxn modelId="{78F7285B-3E74-4B40-9F04-6EB00BCA5B61}" type="presOf" srcId="{239A8DEF-7E3B-47C7-B5B5-2342E688CE58}" destId="{8A16C8B2-CF7C-4BB7-BD3B-64D1ECAABD30}" srcOrd="0" destOrd="0" presId="urn:microsoft.com/office/officeart/2005/8/layout/pyramid3"/>
    <dgm:cxn modelId="{F815445E-B0DB-4E42-8CDA-14C6B8090CED}" type="presOf" srcId="{896E38B5-7190-4E11-B208-C73B84B7F99F}" destId="{AA3396DA-88DC-4235-8B68-14F55ED759BB}" srcOrd="0" destOrd="0" presId="urn:microsoft.com/office/officeart/2005/8/layout/pyramid3"/>
    <dgm:cxn modelId="{FF203C65-AEF1-4465-B5F5-71B1D1EF622B}" type="presOf" srcId="{D15E64F0-DC85-4D24-A0E5-4F06C050E8C0}" destId="{D0704F2D-770B-4A6B-B3FE-7CE5B2A74435}" srcOrd="0" destOrd="0" presId="urn:microsoft.com/office/officeart/2005/8/layout/pyramid3"/>
    <dgm:cxn modelId="{2921E367-91C4-4514-A8DD-6F9CEA2F89CF}" type="presOf" srcId="{79414BE4-52E6-4059-9C5E-C15CCB9951A5}" destId="{7467EEF9-6365-4AAC-9313-FCF407ECD9FA}" srcOrd="0" destOrd="0" presId="urn:microsoft.com/office/officeart/2005/8/layout/pyramid3"/>
    <dgm:cxn modelId="{98570755-04EF-4A37-909F-D61621FBEE64}" type="presOf" srcId="{D15E64F0-DC85-4D24-A0E5-4F06C050E8C0}" destId="{A5DA8AC6-BABB-4449-A1B7-955BE68D7761}" srcOrd="1" destOrd="0" presId="urn:microsoft.com/office/officeart/2005/8/layout/pyramid3"/>
    <dgm:cxn modelId="{C5CD1E57-8565-4E8D-B516-5D61584FE752}" type="presOf" srcId="{79414BE4-52E6-4059-9C5E-C15CCB9951A5}" destId="{58C8FB29-0E12-4770-9FEC-A3AEDE453D8C}" srcOrd="1" destOrd="0" presId="urn:microsoft.com/office/officeart/2005/8/layout/pyramid3"/>
    <dgm:cxn modelId="{2C02929A-12E8-4A9A-8392-2B9B3F91A8FE}" srcId="{239A8DEF-7E3B-47C7-B5B5-2342E688CE58}" destId="{D15E64F0-DC85-4D24-A0E5-4F06C050E8C0}" srcOrd="1" destOrd="0" parTransId="{63CD0D21-4FFB-4E40-8A26-7765BA792EA1}" sibTransId="{57629D19-88F7-4941-91E5-A673037196C1}"/>
    <dgm:cxn modelId="{0D2C0CBC-BFD1-4A8D-91A4-F339161129D8}" srcId="{239A8DEF-7E3B-47C7-B5B5-2342E688CE58}" destId="{6D201F48-48DA-4E4E-8FB4-8EB1BE7111E9}" srcOrd="2" destOrd="0" parTransId="{CF1781E0-3495-4408-AE7F-F89AE415C98E}" sibTransId="{D8E700CE-9DBF-4BE9-8C18-DC286459CE61}"/>
    <dgm:cxn modelId="{D38611CE-FFFB-4788-A4CE-6A6EBF8DDECE}" type="presOf" srcId="{6D201F48-48DA-4E4E-8FB4-8EB1BE7111E9}" destId="{7B1E3BF5-785A-4115-B23C-A4C402387655}" srcOrd="0" destOrd="0" presId="urn:microsoft.com/office/officeart/2005/8/layout/pyramid3"/>
    <dgm:cxn modelId="{AB4FAAEC-1211-46E8-AECF-AA73565FB7F5}" type="presOf" srcId="{6D201F48-48DA-4E4E-8FB4-8EB1BE7111E9}" destId="{384435A0-A225-46B2-980C-15D0CD9E1B59}" srcOrd="1" destOrd="0" presId="urn:microsoft.com/office/officeart/2005/8/layout/pyramid3"/>
    <dgm:cxn modelId="{AFA561F6-CE5C-44D6-B59A-441400D5602C}" srcId="{239A8DEF-7E3B-47C7-B5B5-2342E688CE58}" destId="{896E38B5-7190-4E11-B208-C73B84B7F99F}" srcOrd="3" destOrd="0" parTransId="{0BDF80A1-7C97-428D-B719-849E4DFAF6AB}" sibTransId="{1F6204C0-9C6B-4BA5-A954-016B493BB4CD}"/>
    <dgm:cxn modelId="{F9BD2227-EB8B-4386-AC3B-321552EABCE2}" type="presParOf" srcId="{8A16C8B2-CF7C-4BB7-BD3B-64D1ECAABD30}" destId="{B8BE1014-AAFE-4662-81C4-D2D2C7D6F9EF}" srcOrd="0" destOrd="0" presId="urn:microsoft.com/office/officeart/2005/8/layout/pyramid3"/>
    <dgm:cxn modelId="{623D28A1-C906-4FAE-AABE-2AC1A5A459F7}" type="presParOf" srcId="{B8BE1014-AAFE-4662-81C4-D2D2C7D6F9EF}" destId="{7467EEF9-6365-4AAC-9313-FCF407ECD9FA}" srcOrd="0" destOrd="0" presId="urn:microsoft.com/office/officeart/2005/8/layout/pyramid3"/>
    <dgm:cxn modelId="{2A2820DE-894F-40F6-BCFF-D4FBF89B04B8}" type="presParOf" srcId="{B8BE1014-AAFE-4662-81C4-D2D2C7D6F9EF}" destId="{58C8FB29-0E12-4770-9FEC-A3AEDE453D8C}" srcOrd="1" destOrd="0" presId="urn:microsoft.com/office/officeart/2005/8/layout/pyramid3"/>
    <dgm:cxn modelId="{9C897EEB-35CF-445B-B505-F4A53244D749}" type="presParOf" srcId="{8A16C8B2-CF7C-4BB7-BD3B-64D1ECAABD30}" destId="{5671A275-E3C3-4987-9329-AFF0E30B7295}" srcOrd="1" destOrd="0" presId="urn:microsoft.com/office/officeart/2005/8/layout/pyramid3"/>
    <dgm:cxn modelId="{2D51F6AB-D0CE-465E-BD23-4B12266A68C5}" type="presParOf" srcId="{5671A275-E3C3-4987-9329-AFF0E30B7295}" destId="{D0704F2D-770B-4A6B-B3FE-7CE5B2A74435}" srcOrd="0" destOrd="0" presId="urn:microsoft.com/office/officeart/2005/8/layout/pyramid3"/>
    <dgm:cxn modelId="{AF2A05FA-FCE8-4C87-BE12-A58C741DD824}" type="presParOf" srcId="{5671A275-E3C3-4987-9329-AFF0E30B7295}" destId="{A5DA8AC6-BABB-4449-A1B7-955BE68D7761}" srcOrd="1" destOrd="0" presId="urn:microsoft.com/office/officeart/2005/8/layout/pyramid3"/>
    <dgm:cxn modelId="{D4984F75-32ED-4174-89CA-FDBD7940CC56}" type="presParOf" srcId="{8A16C8B2-CF7C-4BB7-BD3B-64D1ECAABD30}" destId="{C5B0DD26-B4E9-4025-B431-D383D80D5086}" srcOrd="2" destOrd="0" presId="urn:microsoft.com/office/officeart/2005/8/layout/pyramid3"/>
    <dgm:cxn modelId="{586235A3-A022-4BD9-80E2-CD8684D2A58A}" type="presParOf" srcId="{C5B0DD26-B4E9-4025-B431-D383D80D5086}" destId="{7B1E3BF5-785A-4115-B23C-A4C402387655}" srcOrd="0" destOrd="0" presId="urn:microsoft.com/office/officeart/2005/8/layout/pyramid3"/>
    <dgm:cxn modelId="{A793AFA4-2D86-4C17-9B74-3A2F40FDF174}" type="presParOf" srcId="{C5B0DD26-B4E9-4025-B431-D383D80D5086}" destId="{384435A0-A225-46B2-980C-15D0CD9E1B59}" srcOrd="1" destOrd="0" presId="urn:microsoft.com/office/officeart/2005/8/layout/pyramid3"/>
    <dgm:cxn modelId="{70B94636-BC10-4ED1-B59E-857B46A31DDC}" type="presParOf" srcId="{8A16C8B2-CF7C-4BB7-BD3B-64D1ECAABD30}" destId="{0480469C-8C41-4155-85A9-80845ADF2A8E}" srcOrd="3" destOrd="0" presId="urn:microsoft.com/office/officeart/2005/8/layout/pyramid3"/>
    <dgm:cxn modelId="{2F1BA864-7CF7-4EAF-B70A-4DCBF4DD3570}" type="presParOf" srcId="{0480469C-8C41-4155-85A9-80845ADF2A8E}" destId="{AA3396DA-88DC-4235-8B68-14F55ED759BB}" srcOrd="0" destOrd="0" presId="urn:microsoft.com/office/officeart/2005/8/layout/pyramid3"/>
    <dgm:cxn modelId="{3AE252EF-7A0D-47AE-9049-3FFB8D080C94}" type="presParOf" srcId="{0480469C-8C41-4155-85A9-80845ADF2A8E}" destId="{A81D81BC-02A5-4566-A4E9-62BD9FCBE501}"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7EEF9-6365-4AAC-9313-FCF407ECD9FA}">
      <dsp:nvSpPr>
        <dsp:cNvPr id="0" name=""/>
        <dsp:cNvSpPr/>
      </dsp:nvSpPr>
      <dsp:spPr>
        <a:xfrm rot="10800000">
          <a:off x="0" y="0"/>
          <a:ext cx="6607939" cy="1233940"/>
        </a:xfrm>
        <a:prstGeom prst="trapezoid">
          <a:avLst>
            <a:gd name="adj" fmla="val 66939"/>
          </a:avLst>
        </a:prstGeom>
        <a:solidFill>
          <a:schemeClr val="accent3">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a-DK" sz="2400" b="0" kern="1200" dirty="0">
              <a:solidFill>
                <a:schemeClr val="bg1"/>
              </a:solidFill>
              <a:latin typeface="+mj-lt"/>
            </a:rPr>
            <a:t>NYHEDEN</a:t>
          </a:r>
          <a:endParaRPr lang="da-DK" sz="3200" b="0" kern="1200" dirty="0">
            <a:solidFill>
              <a:schemeClr val="bg1"/>
            </a:solidFill>
            <a:latin typeface="+mj-lt"/>
          </a:endParaRPr>
        </a:p>
      </dsp:txBody>
      <dsp:txXfrm rot="-10800000">
        <a:off x="1156389" y="0"/>
        <a:ext cx="4295161" cy="1233940"/>
      </dsp:txXfrm>
    </dsp:sp>
    <dsp:sp modelId="{D0704F2D-770B-4A6B-B3FE-7CE5B2A74435}">
      <dsp:nvSpPr>
        <dsp:cNvPr id="0" name=""/>
        <dsp:cNvSpPr/>
      </dsp:nvSpPr>
      <dsp:spPr>
        <a:xfrm rot="10800000">
          <a:off x="825992" y="1233940"/>
          <a:ext cx="4955955" cy="1233940"/>
        </a:xfrm>
        <a:prstGeom prst="trapezoid">
          <a:avLst>
            <a:gd name="adj" fmla="val 66939"/>
          </a:avLst>
        </a:prstGeom>
        <a:solidFill>
          <a:schemeClr val="accent3">
            <a:lumMod val="90000"/>
            <a:lumOff val="10000"/>
            <a:alpha val="7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b="0" kern="1200" dirty="0">
              <a:solidFill>
                <a:schemeClr val="bg1"/>
              </a:solidFill>
              <a:latin typeface="+mj-lt"/>
            </a:rPr>
            <a:t>UDDYBNING</a:t>
          </a:r>
          <a:endParaRPr lang="da-DK" sz="4600" b="0" kern="1200" dirty="0">
            <a:solidFill>
              <a:schemeClr val="bg1"/>
            </a:solidFill>
            <a:latin typeface="+mj-lt"/>
          </a:endParaRPr>
        </a:p>
      </dsp:txBody>
      <dsp:txXfrm rot="-10800000">
        <a:off x="1693284" y="1233940"/>
        <a:ext cx="3221370" cy="1233940"/>
      </dsp:txXfrm>
    </dsp:sp>
    <dsp:sp modelId="{7B1E3BF5-785A-4115-B23C-A4C402387655}">
      <dsp:nvSpPr>
        <dsp:cNvPr id="0" name=""/>
        <dsp:cNvSpPr/>
      </dsp:nvSpPr>
      <dsp:spPr>
        <a:xfrm rot="10800000">
          <a:off x="1651984" y="2467881"/>
          <a:ext cx="3303969" cy="1233940"/>
        </a:xfrm>
        <a:prstGeom prst="trapezoid">
          <a:avLst>
            <a:gd name="adj" fmla="val 66939"/>
          </a:avLst>
        </a:prstGeom>
        <a:solidFill>
          <a:schemeClr val="accent3">
            <a:lumMod val="75000"/>
            <a:lumOff val="25000"/>
            <a:alpha val="6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b="0" kern="1200" dirty="0">
              <a:solidFill>
                <a:schemeClr val="bg1"/>
              </a:solidFill>
              <a:latin typeface="+mj-lt"/>
            </a:rPr>
            <a:t>BAGGRUND</a:t>
          </a:r>
          <a:endParaRPr lang="da-DK" sz="3400" b="0" kern="1200" dirty="0">
            <a:solidFill>
              <a:schemeClr val="bg1"/>
            </a:solidFill>
            <a:latin typeface="+mj-lt"/>
          </a:endParaRPr>
        </a:p>
      </dsp:txBody>
      <dsp:txXfrm rot="-10800000">
        <a:off x="2230179" y="2467881"/>
        <a:ext cx="2147580" cy="1233940"/>
      </dsp:txXfrm>
    </dsp:sp>
    <dsp:sp modelId="{AA3396DA-88DC-4235-8B68-14F55ED759BB}">
      <dsp:nvSpPr>
        <dsp:cNvPr id="0" name=""/>
        <dsp:cNvSpPr/>
      </dsp:nvSpPr>
      <dsp:spPr>
        <a:xfrm rot="10800000">
          <a:off x="2477977" y="3701821"/>
          <a:ext cx="1651984" cy="1233940"/>
        </a:xfrm>
        <a:prstGeom prst="trapezoid">
          <a:avLst>
            <a:gd name="adj" fmla="val 66939"/>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a-DK" sz="1600" b="0" kern="1200" dirty="0">
              <a:solidFill>
                <a:schemeClr val="bg1"/>
              </a:solidFill>
              <a:latin typeface="+mj-lt"/>
            </a:rPr>
            <a:t>DETALJER</a:t>
          </a:r>
        </a:p>
        <a:p>
          <a:pPr marL="0" lvl="0" indent="0" algn="ctr" defTabSz="711200">
            <a:lnSpc>
              <a:spcPct val="90000"/>
            </a:lnSpc>
            <a:spcBef>
              <a:spcPct val="0"/>
            </a:spcBef>
            <a:spcAft>
              <a:spcPct val="35000"/>
            </a:spcAft>
            <a:buNone/>
          </a:pPr>
          <a:endParaRPr lang="da-DK" sz="3200" b="0" kern="1200" dirty="0">
            <a:solidFill>
              <a:schemeClr val="bg1"/>
            </a:solidFill>
            <a:latin typeface="+mj-lt"/>
          </a:endParaRPr>
        </a:p>
      </dsp:txBody>
      <dsp:txXfrm rot="-10800000">
        <a:off x="2477977" y="3701821"/>
        <a:ext cx="1651984" cy="12339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4622A1-256F-4B9B-B866-99C57E8A11F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4119EA05-806D-41FE-8138-8299BDCAE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D3B62AD8-35A7-44E3-A0DB-C8EAC7CE6AEF}"/>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11B0D943-FC1B-4AEB-9567-1925A87459F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2F4F224-1959-4E06-BEBC-BCC90442EFAA}"/>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169363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A8B103-4989-40AE-8A71-5715C7E1E5B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0DA1F4D-8CC0-4ED5-A93E-22CAFF43272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EF7EBA4-DC2A-4F10-94DC-7707B31EA0DB}"/>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C3E4ECB8-1DA3-48A2-A6A8-3B291C2EB05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35ACF0A-3814-4F36-8078-C4D8FFF515CD}"/>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386859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0364F5D4-598D-41C0-8644-68C0FA6CAFC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A39634A-522D-4287-B290-71F28E2B204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763520-FE47-4E7B-BB3E-CD488EF6802D}"/>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C762F3D5-6883-4683-B289-4E6A5045CA2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BD9B8AE-4D11-4D22-B3A8-6B06074FB530}"/>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175466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0D36E9-456D-42C4-9BBF-F98A4E15306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430EF4C-4A5C-4924-95A1-90F87D256D9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AA2A8F0-37FA-4BE8-B58F-7DBEC30317E3}"/>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B1C3DD81-33CC-4CB7-A779-F958F9B30F4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8EF1EEC-B702-446F-9AC6-E8B5529C34D3}"/>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326162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DEA91-77D3-4EC6-BD4F-D46A189D293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061674C3-7D39-4080-8DEE-680C405535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77A1E4D-6CA9-47CC-83B6-6C8EAE720A17}"/>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82F86100-3415-4D0A-90BF-EE817E51686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8A9BCF4-69AA-413F-9A97-435FB11F74A7}"/>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47432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DDFCF0-6841-423B-B870-E6FD120959D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008DBB1-5D37-40D6-80B6-9FA7F8F7808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5903684B-2437-4815-821D-6852E8580DF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AA5FB90-8B61-47F2-8419-A908E2C83965}"/>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6" name="Pladsholder til sidefod 5">
            <a:extLst>
              <a:ext uri="{FF2B5EF4-FFF2-40B4-BE49-F238E27FC236}">
                <a16:creationId xmlns:a16="http://schemas.microsoft.com/office/drawing/2014/main" id="{5DE03712-E7AE-4972-8B31-4457BC96458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1877501-6BE0-4CE4-B09F-D5DA1484F0AF}"/>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384332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89C8FA-5C25-4708-8BCD-F4AA5AC47AC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4212455-D8FD-4960-BE34-115978027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340F1C65-24B9-4FFB-B9B6-E951FB46F98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E6FDC0F-F387-4D1C-95AE-73F79BEBA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8FB486A4-1495-4489-9066-A9382B913DE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D8CE36A-307C-4B61-B92C-F48ECBCCB0E8}"/>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8" name="Pladsholder til sidefod 7">
            <a:extLst>
              <a:ext uri="{FF2B5EF4-FFF2-40B4-BE49-F238E27FC236}">
                <a16:creationId xmlns:a16="http://schemas.microsoft.com/office/drawing/2014/main" id="{F11D691C-7CC5-40AB-A1C6-31AAD43FE203}"/>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775DFAB-77FE-4D5B-8FD5-138057A4B76D}"/>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92136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314AA-A891-4704-AF5E-35D647037F80}"/>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067958E-7361-44D3-ABA6-CDB0B6495133}"/>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4" name="Pladsholder til sidefod 3">
            <a:extLst>
              <a:ext uri="{FF2B5EF4-FFF2-40B4-BE49-F238E27FC236}">
                <a16:creationId xmlns:a16="http://schemas.microsoft.com/office/drawing/2014/main" id="{4D2C2A22-7578-48F6-90F1-5D97AEC0AEF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5101D7E9-95E8-437C-9B56-10B0D64BB175}"/>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84214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8FCC01E4-8DBA-49C3-ACE3-C6757E344AE2}"/>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3" name="Pladsholder til sidefod 2">
            <a:extLst>
              <a:ext uri="{FF2B5EF4-FFF2-40B4-BE49-F238E27FC236}">
                <a16:creationId xmlns:a16="http://schemas.microsoft.com/office/drawing/2014/main" id="{D615481E-409E-40FA-BAFE-FE8ECA18466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DC8DBA67-5C3E-4D00-BEEE-3993C3BD1BFA}"/>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86773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33C8B-743C-4B41-8078-971FE32192D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8EEBE35-EF28-4F55-80E6-EDC32464D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3C99FD92-EEAA-46CC-A8DE-587F53790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87A7C54A-02C5-4FDE-AB18-71790F96F5CD}"/>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6" name="Pladsholder til sidefod 5">
            <a:extLst>
              <a:ext uri="{FF2B5EF4-FFF2-40B4-BE49-F238E27FC236}">
                <a16:creationId xmlns:a16="http://schemas.microsoft.com/office/drawing/2014/main" id="{F0F64DD5-8B7A-417F-8DCF-212493C4DF8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10FD575-5C11-4312-92AC-A9A23B50BA5C}"/>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58272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FCB17-851F-49A9-A81F-AE235A04253E}"/>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8367AFD-0242-4C78-82A1-261CD4CDC7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7F69D6C-127D-4ACF-86F2-83D8C82C8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63D5D1D-BEE3-4787-8F2E-9F335DB928C6}"/>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6" name="Pladsholder til sidefod 5">
            <a:extLst>
              <a:ext uri="{FF2B5EF4-FFF2-40B4-BE49-F238E27FC236}">
                <a16:creationId xmlns:a16="http://schemas.microsoft.com/office/drawing/2014/main" id="{43A9700F-EE78-4689-A356-B147919F245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F59A520-FF17-44C2-AB63-7194D68F1EFA}"/>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113692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C751BBD3-FA13-486C-B612-DB89ADC0C4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5785BFE-7A3B-4F00-A8DE-DFBAC0DA9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3FB7B09-6609-4C4B-9635-EE1F382675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7F264E10-F7AB-4A90-A741-11A41D4C9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C4687DC7-F253-44E9-883B-8EB59D326E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D04D0-0170-4596-8487-5BE5D242C02A}" type="slidenum">
              <a:rPr lang="da-DK" smtClean="0"/>
              <a:t>‹nr.›</a:t>
            </a:fld>
            <a:endParaRPr lang="da-DK"/>
          </a:p>
        </p:txBody>
      </p:sp>
    </p:spTree>
    <p:extLst>
      <p:ext uri="{BB962C8B-B14F-4D97-AF65-F5344CB8AC3E}">
        <p14:creationId xmlns:p14="http://schemas.microsoft.com/office/powerpoint/2010/main" val="717591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1994841" y="1666"/>
            <a:ext cx="7316619"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2048718" y="97254"/>
            <a:ext cx="7208866" cy="352421"/>
          </a:xfrm>
        </p:spPr>
        <p:txBody>
          <a:bodyPr>
            <a:noAutofit/>
          </a:bodyPr>
          <a:lstStyle/>
          <a:p>
            <a:r>
              <a:rPr lang="da-DK" sz="1800" spc="600" dirty="0">
                <a:solidFill>
                  <a:schemeClr val="bg1"/>
                </a:solidFill>
                <a:latin typeface="Barlow Condensed Light" panose="00000406000000000000" pitchFamily="2" charset="0"/>
              </a:rPr>
              <a:t>1. SÅDAN SKRIVER DU EN GOD ARTIKEL</a:t>
            </a:r>
          </a:p>
        </p:txBody>
      </p:sp>
      <p:sp>
        <p:nvSpPr>
          <p:cNvPr id="32" name="Tekstfelt 31">
            <a:extLst>
              <a:ext uri="{FF2B5EF4-FFF2-40B4-BE49-F238E27FC236}">
                <a16:creationId xmlns:a16="http://schemas.microsoft.com/office/drawing/2014/main" id="{8FAB0C04-6398-407F-96EA-93482153D559}"/>
              </a:ext>
            </a:extLst>
          </p:cNvPr>
          <p:cNvSpPr txBox="1"/>
          <p:nvPr/>
        </p:nvSpPr>
        <p:spPr>
          <a:xfrm>
            <a:off x="2472422" y="979964"/>
            <a:ext cx="2372765" cy="276999"/>
          </a:xfrm>
          <a:prstGeom prst="rect">
            <a:avLst/>
          </a:prstGeom>
          <a:noFill/>
        </p:spPr>
        <p:txBody>
          <a:bodyPr wrap="none" rtlCol="0">
            <a:spAutoFit/>
          </a:bodyPr>
          <a:lstStyle/>
          <a:p>
            <a:pPr algn="l"/>
            <a:r>
              <a:rPr lang="da-DK" sz="1200" i="0" spc="600" baseline="0" dirty="0">
                <a:solidFill>
                  <a:schemeClr val="accent3"/>
                </a:solidFill>
                <a:latin typeface="+mj-lt"/>
                <a:cs typeface="Arial Narrow" panose="020B0604020202020204" pitchFamily="34" charset="0"/>
              </a:rPr>
              <a:t>NYHEDSTREKANTEN</a:t>
            </a:r>
          </a:p>
        </p:txBody>
      </p:sp>
      <p:grpSp>
        <p:nvGrpSpPr>
          <p:cNvPr id="6" name="Gruppe 5">
            <a:extLst>
              <a:ext uri="{FF2B5EF4-FFF2-40B4-BE49-F238E27FC236}">
                <a16:creationId xmlns:a16="http://schemas.microsoft.com/office/drawing/2014/main" id="{163B1B29-F307-42DD-B01C-1BDAA9664332}"/>
              </a:ext>
            </a:extLst>
          </p:cNvPr>
          <p:cNvGrpSpPr/>
          <p:nvPr/>
        </p:nvGrpSpPr>
        <p:grpSpPr>
          <a:xfrm>
            <a:off x="351135" y="1414694"/>
            <a:ext cx="11489729" cy="4935762"/>
            <a:chOff x="354835" y="1352550"/>
            <a:chExt cx="11489729" cy="4935762"/>
          </a:xfrm>
        </p:grpSpPr>
        <p:graphicFrame>
          <p:nvGraphicFramePr>
            <p:cNvPr id="31" name="Diagram 30">
              <a:extLst>
                <a:ext uri="{FF2B5EF4-FFF2-40B4-BE49-F238E27FC236}">
                  <a16:creationId xmlns:a16="http://schemas.microsoft.com/office/drawing/2014/main" id="{51FCFC73-4A6F-4FE7-BE2E-1F5293A28977}"/>
                </a:ext>
              </a:extLst>
            </p:cNvPr>
            <p:cNvGraphicFramePr/>
            <p:nvPr>
              <p:extLst>
                <p:ext uri="{D42A27DB-BD31-4B8C-83A1-F6EECF244321}">
                  <p14:modId xmlns:p14="http://schemas.microsoft.com/office/powerpoint/2010/main" val="1943199995"/>
                </p:ext>
              </p:extLst>
            </p:nvPr>
          </p:nvGraphicFramePr>
          <p:xfrm>
            <a:off x="354835" y="1352550"/>
            <a:ext cx="6607940" cy="493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Tekstfelt 32">
              <a:extLst>
                <a:ext uri="{FF2B5EF4-FFF2-40B4-BE49-F238E27FC236}">
                  <a16:creationId xmlns:a16="http://schemas.microsoft.com/office/drawing/2014/main" id="{366EDCCC-6E35-4996-A4EC-6F5502B73EDC}"/>
                </a:ext>
              </a:extLst>
            </p:cNvPr>
            <p:cNvSpPr txBox="1"/>
            <p:nvPr/>
          </p:nvSpPr>
          <p:spPr>
            <a:xfrm>
              <a:off x="6887653" y="1642450"/>
              <a:ext cx="3107902" cy="646331"/>
            </a:xfrm>
            <a:prstGeom prst="rect">
              <a:avLst/>
            </a:prstGeom>
            <a:noFill/>
          </p:spPr>
          <p:txBody>
            <a:bodyPr wrap="none" rtlCol="0">
              <a:spAutoFit/>
            </a:bodyPr>
            <a:lstStyle/>
            <a:p>
              <a:pPr algn="l"/>
              <a:r>
                <a:rPr lang="da-DK" sz="1200" b="1" spc="40" dirty="0">
                  <a:solidFill>
                    <a:schemeClr val="accent3"/>
                  </a:solidFill>
                  <a:latin typeface="+mj-lt"/>
                  <a:cs typeface="Arial Narrow" panose="020B0604020202020204" pitchFamily="34" charset="0"/>
                </a:rPr>
                <a:t>NYHEDEN: </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Start med konklusionen allerede i overskriften.</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F.eks.: </a:t>
              </a:r>
              <a:r>
                <a:rPr lang="da-DK" sz="1200" i="1" spc="40" dirty="0">
                  <a:solidFill>
                    <a:schemeClr val="accent3"/>
                  </a:solidFill>
                  <a:latin typeface="+mj-lt"/>
                  <a:cs typeface="Arial Narrow" panose="020B0604020202020204" pitchFamily="34" charset="0"/>
                </a:rPr>
                <a:t>Skat blev franarret 12,7 mia. kr. udbytteskat</a:t>
              </a:r>
              <a:endParaRPr lang="da-DK" sz="1200" i="1" spc="40" baseline="0" dirty="0">
                <a:solidFill>
                  <a:schemeClr val="accent3"/>
                </a:solidFill>
                <a:latin typeface="+mj-lt"/>
                <a:cs typeface="Arial Narrow" panose="020B0604020202020204" pitchFamily="34" charset="0"/>
              </a:endParaRPr>
            </a:p>
          </p:txBody>
        </p:sp>
        <p:sp>
          <p:nvSpPr>
            <p:cNvPr id="34" name="Tekstfelt 33">
              <a:extLst>
                <a:ext uri="{FF2B5EF4-FFF2-40B4-BE49-F238E27FC236}">
                  <a16:creationId xmlns:a16="http://schemas.microsoft.com/office/drawing/2014/main" id="{2FD346FB-3494-4211-8136-A55CAEA2CFB5}"/>
                </a:ext>
              </a:extLst>
            </p:cNvPr>
            <p:cNvSpPr txBox="1"/>
            <p:nvPr/>
          </p:nvSpPr>
          <p:spPr>
            <a:xfrm>
              <a:off x="6887653" y="2784630"/>
              <a:ext cx="4956911" cy="830997"/>
            </a:xfrm>
            <a:prstGeom prst="rect">
              <a:avLst/>
            </a:prstGeom>
            <a:noFill/>
          </p:spPr>
          <p:txBody>
            <a:bodyPr wrap="square" rtlCol="0">
              <a:spAutoFit/>
            </a:bodyPr>
            <a:lstStyle/>
            <a:p>
              <a:pPr algn="l"/>
              <a:r>
                <a:rPr lang="da-DK" sz="1200" b="1" spc="40" dirty="0">
                  <a:solidFill>
                    <a:schemeClr val="accent3"/>
                  </a:solidFill>
                  <a:latin typeface="+mj-lt"/>
                  <a:cs typeface="Arial Narrow" panose="020B0604020202020204" pitchFamily="34" charset="0"/>
                </a:rPr>
                <a:t>UDDYBNING:</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Uddyb hovedkonklusionen. Besvar de klassiske hvem, hvad, hvor spørgsmål.</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F.eks.: </a:t>
              </a:r>
              <a:r>
                <a:rPr lang="da-DK" sz="1200" i="1" spc="40" dirty="0">
                  <a:solidFill>
                    <a:schemeClr val="accent3"/>
                  </a:solidFill>
                  <a:latin typeface="+mj-lt"/>
                  <a:cs typeface="Arial Narrow" panose="020B0604020202020204" pitchFamily="34" charset="0"/>
                </a:rPr>
                <a:t>Banker har snydt europæiske lande for mia. </a:t>
              </a:r>
              <a:r>
                <a:rPr lang="da-DK" sz="1200" spc="40" dirty="0">
                  <a:solidFill>
                    <a:schemeClr val="accent3"/>
                  </a:solidFill>
                  <a:latin typeface="+mj-lt"/>
                  <a:cs typeface="Arial Narrow" panose="020B0604020202020204" pitchFamily="34" charset="0"/>
                </a:rPr>
                <a:t>eller </a:t>
              </a:r>
              <a:r>
                <a:rPr lang="da-DK" sz="1200" i="1" spc="40" dirty="0">
                  <a:solidFill>
                    <a:schemeClr val="accent3"/>
                  </a:solidFill>
                  <a:latin typeface="+mj-lt"/>
                  <a:cs typeface="Arial Narrow" panose="020B0604020202020204" pitchFamily="34" charset="0"/>
                </a:rPr>
                <a:t>Tyveriet har foregået over flere år</a:t>
              </a:r>
              <a:endParaRPr lang="da-DK" sz="1200" b="0" i="1" spc="40" baseline="0" dirty="0">
                <a:solidFill>
                  <a:schemeClr val="accent3"/>
                </a:solidFill>
                <a:latin typeface="+mj-lt"/>
                <a:cs typeface="Arial Narrow" panose="020B0604020202020204" pitchFamily="34" charset="0"/>
              </a:endParaRPr>
            </a:p>
          </p:txBody>
        </p:sp>
        <p:sp>
          <p:nvSpPr>
            <p:cNvPr id="37" name="Tekstfelt 36">
              <a:extLst>
                <a:ext uri="{FF2B5EF4-FFF2-40B4-BE49-F238E27FC236}">
                  <a16:creationId xmlns:a16="http://schemas.microsoft.com/office/drawing/2014/main" id="{28200F2E-5995-43DD-9A4F-A54D57858004}"/>
                </a:ext>
              </a:extLst>
            </p:cNvPr>
            <p:cNvSpPr txBox="1"/>
            <p:nvPr/>
          </p:nvSpPr>
          <p:spPr>
            <a:xfrm>
              <a:off x="6887652" y="3836262"/>
              <a:ext cx="4956911" cy="1200329"/>
            </a:xfrm>
            <a:prstGeom prst="rect">
              <a:avLst/>
            </a:prstGeom>
            <a:noFill/>
          </p:spPr>
          <p:txBody>
            <a:bodyPr wrap="square" rtlCol="0">
              <a:spAutoFit/>
            </a:bodyPr>
            <a:lstStyle/>
            <a:p>
              <a:pPr algn="l"/>
              <a:r>
                <a:rPr lang="da-DK" sz="1200" b="1" spc="40" dirty="0">
                  <a:solidFill>
                    <a:schemeClr val="accent3"/>
                  </a:solidFill>
                  <a:latin typeface="+mj-lt"/>
                  <a:cs typeface="Arial Narrow" panose="020B0604020202020204" pitchFamily="34" charset="0"/>
                </a:rPr>
                <a:t>BAGGRUND:</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Til sidst i artiklen, kan du skrive om evt. reaktioner fra eksperter og omverdenen og/eller konsekvenserne af overskriften,</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så læseren forstår perspektiverne af hovedkonklusionen.</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F.eks.: </a:t>
              </a:r>
              <a:r>
                <a:rPr lang="da-DK" sz="1200" i="1" spc="40" dirty="0">
                  <a:solidFill>
                    <a:schemeClr val="accent3"/>
                  </a:solidFill>
                  <a:latin typeface="+mj-lt"/>
                  <a:cs typeface="Arial Narrow" panose="020B0604020202020204" pitchFamily="34" charset="0"/>
                </a:rPr>
                <a:t>Ekspert: ”Det er røveri mod befolkningen”</a:t>
              </a:r>
              <a:r>
                <a:rPr lang="da-DK" sz="1200" spc="40" dirty="0">
                  <a:solidFill>
                    <a:schemeClr val="accent3"/>
                  </a:solidFill>
                  <a:latin typeface="+mj-lt"/>
                  <a:cs typeface="Arial Narrow" panose="020B0604020202020204" pitchFamily="34" charset="0"/>
                </a:rPr>
                <a:t>, </a:t>
              </a:r>
              <a:r>
                <a:rPr lang="da-DK" sz="1200" i="1" spc="40" dirty="0">
                  <a:solidFill>
                    <a:schemeClr val="accent3"/>
                  </a:solidFill>
                  <a:latin typeface="+mj-lt"/>
                  <a:cs typeface="Arial Narrow" panose="020B0604020202020204" pitchFamily="34" charset="0"/>
                </a:rPr>
                <a:t>Politiet beslaglægger 400 mio. kr. i sagen</a:t>
              </a:r>
              <a:r>
                <a:rPr lang="da-DK" sz="1200" spc="40" dirty="0">
                  <a:solidFill>
                    <a:schemeClr val="accent3"/>
                  </a:solidFill>
                  <a:latin typeface="+mj-lt"/>
                  <a:cs typeface="Arial Narrow" panose="020B0604020202020204" pitchFamily="34" charset="0"/>
                </a:rPr>
                <a:t> eller </a:t>
              </a:r>
              <a:r>
                <a:rPr lang="da-DK" sz="1200" i="1" spc="40" dirty="0">
                  <a:solidFill>
                    <a:schemeClr val="accent3"/>
                  </a:solidFill>
                  <a:latin typeface="+mj-lt"/>
                  <a:cs typeface="Arial Narrow" panose="020B0604020202020204" pitchFamily="34" charset="0"/>
                </a:rPr>
                <a:t>Minister vil afsætte mio. til ekstra kontrol.</a:t>
              </a:r>
              <a:endParaRPr lang="da-DK" sz="1200" b="0" i="1" spc="40" baseline="0" dirty="0">
                <a:solidFill>
                  <a:schemeClr val="accent3"/>
                </a:solidFill>
                <a:latin typeface="+mj-lt"/>
                <a:cs typeface="Arial Narrow" panose="020B0604020202020204" pitchFamily="34" charset="0"/>
              </a:endParaRPr>
            </a:p>
          </p:txBody>
        </p:sp>
        <p:sp>
          <p:nvSpPr>
            <p:cNvPr id="38" name="Tekstfelt 37">
              <a:extLst>
                <a:ext uri="{FF2B5EF4-FFF2-40B4-BE49-F238E27FC236}">
                  <a16:creationId xmlns:a16="http://schemas.microsoft.com/office/drawing/2014/main" id="{CA6AECAA-7B2D-49EC-91E7-9A2E43801BF2}"/>
                </a:ext>
              </a:extLst>
            </p:cNvPr>
            <p:cNvSpPr txBox="1"/>
            <p:nvPr/>
          </p:nvSpPr>
          <p:spPr>
            <a:xfrm>
              <a:off x="6887652" y="5257220"/>
              <a:ext cx="4956911" cy="830997"/>
            </a:xfrm>
            <a:prstGeom prst="rect">
              <a:avLst/>
            </a:prstGeom>
            <a:noFill/>
          </p:spPr>
          <p:txBody>
            <a:bodyPr wrap="square" rtlCol="0">
              <a:spAutoFit/>
            </a:bodyPr>
            <a:lstStyle/>
            <a:p>
              <a:pPr algn="l"/>
              <a:r>
                <a:rPr lang="da-DK" sz="1200" b="1" spc="40" dirty="0">
                  <a:solidFill>
                    <a:schemeClr val="accent3"/>
                  </a:solidFill>
                  <a:latin typeface="+mj-lt"/>
                  <a:cs typeface="Arial Narrow" panose="020B0604020202020204" pitchFamily="34" charset="0"/>
                </a:rPr>
                <a:t>DETALJER:</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Nogle gange vil man gerne give detaljer eller en oversigt, for at hjælpe læseren med at overskue </a:t>
              </a:r>
              <a:r>
                <a:rPr lang="da-DK" sz="1200" spc="40" dirty="0" err="1">
                  <a:solidFill>
                    <a:schemeClr val="accent3"/>
                  </a:solidFill>
                  <a:latin typeface="+mj-lt"/>
                  <a:cs typeface="Arial Narrow" panose="020B0604020202020204" pitchFamily="34" charset="0"/>
                </a:rPr>
                <a:t>menet</a:t>
              </a:r>
              <a:r>
                <a:rPr lang="da-DK" sz="1200" spc="40" dirty="0">
                  <a:solidFill>
                    <a:schemeClr val="accent3"/>
                  </a:solidFill>
                  <a:latin typeface="+mj-lt"/>
                  <a:cs typeface="Arial Narrow" panose="020B0604020202020204" pitchFamily="34" charset="0"/>
                </a:rPr>
                <a:t>.</a:t>
              </a:r>
              <a:br>
                <a:rPr lang="da-DK" sz="1200" spc="40" dirty="0">
                  <a:solidFill>
                    <a:schemeClr val="accent3"/>
                  </a:solidFill>
                  <a:latin typeface="+mj-lt"/>
                  <a:cs typeface="Arial Narrow" panose="020B0604020202020204" pitchFamily="34" charset="0"/>
                </a:rPr>
              </a:br>
              <a:r>
                <a:rPr lang="da-DK" sz="1200" i="1" spc="40" dirty="0">
                  <a:solidFill>
                    <a:schemeClr val="accent3"/>
                  </a:solidFill>
                  <a:latin typeface="+mj-lt"/>
                  <a:cs typeface="Arial Narrow" panose="020B0604020202020204" pitchFamily="34" charset="0"/>
                </a:rPr>
                <a:t>F.eks.: Se tidslinjen, Sådan skete det</a:t>
              </a:r>
              <a:endParaRPr lang="da-DK" sz="1200" b="0" i="1" spc="40" baseline="0" dirty="0">
                <a:solidFill>
                  <a:schemeClr val="accent3"/>
                </a:solidFill>
                <a:latin typeface="+mj-lt"/>
                <a:cs typeface="Arial Narrow" panose="020B0604020202020204" pitchFamily="34" charset="0"/>
              </a:endParaRPr>
            </a:p>
          </p:txBody>
        </p:sp>
      </p:grpSp>
    </p:spTree>
    <p:extLst>
      <p:ext uri="{BB962C8B-B14F-4D97-AF65-F5344CB8AC3E}">
        <p14:creationId xmlns:p14="http://schemas.microsoft.com/office/powerpoint/2010/main" val="38969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1994841" y="1666"/>
            <a:ext cx="7316619"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2048718" y="97254"/>
            <a:ext cx="7208866" cy="352421"/>
          </a:xfrm>
        </p:spPr>
        <p:txBody>
          <a:bodyPr>
            <a:noAutofit/>
          </a:bodyPr>
          <a:lstStyle/>
          <a:p>
            <a:r>
              <a:rPr lang="da-DK" sz="1800" spc="600" dirty="0">
                <a:solidFill>
                  <a:schemeClr val="bg1"/>
                </a:solidFill>
                <a:latin typeface="Barlow Condensed Light" panose="00000406000000000000" pitchFamily="2" charset="0"/>
              </a:rPr>
              <a:t>2. SÅDAN SKRIVER DU EN GOD ARTIKEL</a:t>
            </a:r>
          </a:p>
        </p:txBody>
      </p:sp>
      <p:grpSp>
        <p:nvGrpSpPr>
          <p:cNvPr id="6" name="Gruppe 5">
            <a:extLst>
              <a:ext uri="{FF2B5EF4-FFF2-40B4-BE49-F238E27FC236}">
                <a16:creationId xmlns:a16="http://schemas.microsoft.com/office/drawing/2014/main" id="{F8F7C564-EAAD-42DE-B22F-BB0D716A2272}"/>
              </a:ext>
            </a:extLst>
          </p:cNvPr>
          <p:cNvGrpSpPr/>
          <p:nvPr/>
        </p:nvGrpSpPr>
        <p:grpSpPr>
          <a:xfrm>
            <a:off x="579861" y="638313"/>
            <a:ext cx="11136201" cy="5919410"/>
            <a:chOff x="579861" y="638313"/>
            <a:chExt cx="11136201" cy="5919410"/>
          </a:xfrm>
        </p:grpSpPr>
        <p:pic>
          <p:nvPicPr>
            <p:cNvPr id="24" name="Billede 23">
              <a:extLst>
                <a:ext uri="{FF2B5EF4-FFF2-40B4-BE49-F238E27FC236}">
                  <a16:creationId xmlns:a16="http://schemas.microsoft.com/office/drawing/2014/main" id="{D679D3D3-A768-4124-A995-EE41902BFA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758485" y="638313"/>
              <a:ext cx="9036539" cy="4389175"/>
            </a:xfrm>
            <a:prstGeom prst="rect">
              <a:avLst/>
            </a:prstGeom>
          </p:spPr>
        </p:pic>
        <p:cxnSp>
          <p:nvCxnSpPr>
            <p:cNvPr id="15" name="Lige forbindelse 14">
              <a:extLst>
                <a:ext uri="{FF2B5EF4-FFF2-40B4-BE49-F238E27FC236}">
                  <a16:creationId xmlns:a16="http://schemas.microsoft.com/office/drawing/2014/main" id="{7D4BAF43-7D40-482B-8A67-FA586CA5FAB0}"/>
                </a:ext>
              </a:extLst>
            </p:cNvPr>
            <p:cNvCxnSpPr>
              <a:cxnSpLocks/>
            </p:cNvCxnSpPr>
            <p:nvPr/>
          </p:nvCxnSpPr>
          <p:spPr>
            <a:xfrm>
              <a:off x="4043343" y="907934"/>
              <a:ext cx="0" cy="4700701"/>
            </a:xfrm>
            <a:prstGeom prst="line">
              <a:avLst/>
            </a:prstGeom>
            <a:ln w="254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2510B29B-C6F9-4829-911D-9A8DCA55D00A}"/>
                </a:ext>
              </a:extLst>
            </p:cNvPr>
            <p:cNvCxnSpPr>
              <a:cxnSpLocks/>
            </p:cNvCxnSpPr>
            <p:nvPr/>
          </p:nvCxnSpPr>
          <p:spPr>
            <a:xfrm>
              <a:off x="8148271" y="907934"/>
              <a:ext cx="0" cy="4700701"/>
            </a:xfrm>
            <a:prstGeom prst="line">
              <a:avLst/>
            </a:prstGeom>
            <a:ln w="254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8DAA2DAF-43CC-40A0-B682-68692B615E73}"/>
                </a:ext>
              </a:extLst>
            </p:cNvPr>
            <p:cNvSpPr txBox="1"/>
            <p:nvPr/>
          </p:nvSpPr>
          <p:spPr>
            <a:xfrm>
              <a:off x="1703141" y="4858211"/>
              <a:ext cx="575478" cy="338554"/>
            </a:xfrm>
            <a:prstGeom prst="rect">
              <a:avLst/>
            </a:prstGeom>
            <a:noFill/>
          </p:spPr>
          <p:txBody>
            <a:bodyPr wrap="none" rtlCol="0">
              <a:spAutoFit/>
            </a:bodyPr>
            <a:lstStyle/>
            <a:p>
              <a:pPr algn="ctr"/>
              <a:r>
                <a:rPr lang="da-DK" sz="1600" b="1" i="0" spc="40" baseline="0" dirty="0">
                  <a:solidFill>
                    <a:schemeClr val="accent3"/>
                  </a:solidFill>
                  <a:latin typeface="+mj-lt"/>
                  <a:cs typeface="Arial Narrow" panose="020B0604020202020204" pitchFamily="34" charset="0"/>
                </a:rPr>
                <a:t>KROG</a:t>
              </a:r>
              <a:endParaRPr lang="da-DK" sz="950" b="1" i="0" spc="40" baseline="0" dirty="0">
                <a:solidFill>
                  <a:schemeClr val="accent3"/>
                </a:solidFill>
                <a:latin typeface="+mj-lt"/>
                <a:cs typeface="Arial Narrow" panose="020B0604020202020204" pitchFamily="34" charset="0"/>
              </a:endParaRPr>
            </a:p>
          </p:txBody>
        </p:sp>
        <p:sp>
          <p:nvSpPr>
            <p:cNvPr id="19" name="Tekstfelt 18">
              <a:extLst>
                <a:ext uri="{FF2B5EF4-FFF2-40B4-BE49-F238E27FC236}">
                  <a16:creationId xmlns:a16="http://schemas.microsoft.com/office/drawing/2014/main" id="{2AA564EA-49FA-4977-9D4C-FE8085839BAE}"/>
                </a:ext>
              </a:extLst>
            </p:cNvPr>
            <p:cNvSpPr txBox="1"/>
            <p:nvPr/>
          </p:nvSpPr>
          <p:spPr>
            <a:xfrm>
              <a:off x="5844488" y="4858211"/>
              <a:ext cx="503023" cy="338554"/>
            </a:xfrm>
            <a:prstGeom prst="rect">
              <a:avLst/>
            </a:prstGeom>
            <a:noFill/>
          </p:spPr>
          <p:txBody>
            <a:bodyPr wrap="none" rtlCol="0">
              <a:spAutoFit/>
            </a:bodyPr>
            <a:lstStyle/>
            <a:p>
              <a:pPr algn="ctr"/>
              <a:r>
                <a:rPr lang="da-DK" sz="1600" b="1" i="0" spc="40" baseline="0" dirty="0">
                  <a:solidFill>
                    <a:schemeClr val="accent3"/>
                  </a:solidFill>
                  <a:latin typeface="Barlow Condensed Medium" panose="00000606000000000000" pitchFamily="2" charset="0"/>
                  <a:cs typeface="Arial Narrow" panose="020B0604020202020204" pitchFamily="34" charset="0"/>
                </a:rPr>
                <a:t>KØD</a:t>
              </a:r>
              <a:endParaRPr lang="da-DK" sz="950" b="1" i="0" spc="40" baseline="0" dirty="0">
                <a:solidFill>
                  <a:schemeClr val="accent3"/>
                </a:solidFill>
                <a:latin typeface="Barlow Condensed Medium" panose="00000606000000000000" pitchFamily="2" charset="0"/>
                <a:cs typeface="Arial Narrow" panose="020B0604020202020204" pitchFamily="34" charset="0"/>
              </a:endParaRPr>
            </a:p>
          </p:txBody>
        </p:sp>
        <p:sp>
          <p:nvSpPr>
            <p:cNvPr id="20" name="Tekstfelt 19">
              <a:extLst>
                <a:ext uri="{FF2B5EF4-FFF2-40B4-BE49-F238E27FC236}">
                  <a16:creationId xmlns:a16="http://schemas.microsoft.com/office/drawing/2014/main" id="{60B2ECAB-2B56-45AC-848C-9B8A679A0BA1}"/>
                </a:ext>
              </a:extLst>
            </p:cNvPr>
            <p:cNvSpPr txBox="1"/>
            <p:nvPr/>
          </p:nvSpPr>
          <p:spPr>
            <a:xfrm>
              <a:off x="9499405" y="4858211"/>
              <a:ext cx="1495602" cy="338554"/>
            </a:xfrm>
            <a:prstGeom prst="rect">
              <a:avLst/>
            </a:prstGeom>
            <a:noFill/>
          </p:spPr>
          <p:txBody>
            <a:bodyPr wrap="none" rtlCol="0">
              <a:spAutoFit/>
            </a:bodyPr>
            <a:lstStyle/>
            <a:p>
              <a:pPr algn="ctr"/>
              <a:r>
                <a:rPr lang="da-DK" sz="1600" b="1" spc="40" dirty="0">
                  <a:solidFill>
                    <a:schemeClr val="accent3"/>
                  </a:solidFill>
                  <a:latin typeface="Barlow Condensed" panose="00000506000000000000" pitchFamily="2" charset="0"/>
                  <a:cs typeface="Arial Narrow" panose="020B0604020202020204" pitchFamily="34" charset="0"/>
                </a:rPr>
                <a:t>CALL-TO-ACTION</a:t>
              </a:r>
              <a:endParaRPr lang="da-DK" sz="950" b="1" i="0" spc="40" baseline="0" dirty="0">
                <a:solidFill>
                  <a:schemeClr val="accent3"/>
                </a:solidFill>
                <a:latin typeface="Barlow Condensed" panose="00000506000000000000" pitchFamily="2" charset="0"/>
                <a:cs typeface="Arial Narrow" panose="020B0604020202020204" pitchFamily="34" charset="0"/>
              </a:endParaRPr>
            </a:p>
          </p:txBody>
        </p:sp>
        <p:sp>
          <p:nvSpPr>
            <p:cNvPr id="21" name="Tekstfelt 20">
              <a:extLst>
                <a:ext uri="{FF2B5EF4-FFF2-40B4-BE49-F238E27FC236}">
                  <a16:creationId xmlns:a16="http://schemas.microsoft.com/office/drawing/2014/main" id="{D01D30E6-A3CE-4220-B162-FCEB639B06D3}"/>
                </a:ext>
              </a:extLst>
            </p:cNvPr>
            <p:cNvSpPr txBox="1"/>
            <p:nvPr/>
          </p:nvSpPr>
          <p:spPr>
            <a:xfrm>
              <a:off x="579861" y="5334311"/>
              <a:ext cx="2937713" cy="1215717"/>
            </a:xfrm>
            <a:prstGeom prst="rect">
              <a:avLst/>
            </a:prstGeom>
            <a:noFill/>
          </p:spPr>
          <p:txBody>
            <a:bodyPr wrap="square" rtlCol="0">
              <a:spAutoFit/>
            </a:bodyPr>
            <a:lstStyle/>
            <a:p>
              <a:r>
                <a:rPr lang="da-DK" sz="1050" b="1" i="1" dirty="0">
                  <a:solidFill>
                    <a:schemeClr val="accent3"/>
                  </a:solidFill>
                  <a:effectLst/>
                  <a:latin typeface="Barlow" panose="00000500000000000000" pitchFamily="2" charset="0"/>
                </a:rPr>
                <a:t>Krog/begyndelse</a:t>
              </a:r>
              <a:r>
                <a:rPr lang="da-DK" sz="1050" b="1" i="0" dirty="0">
                  <a:solidFill>
                    <a:schemeClr val="accent3"/>
                  </a:solidFill>
                  <a:effectLst/>
                  <a:latin typeface="Barlow" panose="00000500000000000000" pitchFamily="2" charset="0"/>
                </a:rPr>
                <a:t>. </a:t>
              </a:r>
              <a:r>
                <a:rPr lang="da-DK" sz="1050" b="0" i="0" dirty="0">
                  <a:solidFill>
                    <a:schemeClr val="accent3"/>
                  </a:solidFill>
                  <a:effectLst/>
                  <a:latin typeface="Barlow" panose="00000500000000000000" pitchFamily="2" charset="0"/>
                </a:rPr>
                <a:t>Som start på din historie skal du skrive noget der fanger læserens opmærksomhed, såsom hovedbudskabet eller en overskrift, der skaber en form for </a:t>
              </a:r>
              <a:r>
                <a:rPr lang="da-DK" sz="1050" b="0" i="0" dirty="0" err="1">
                  <a:solidFill>
                    <a:schemeClr val="accent3"/>
                  </a:solidFill>
                  <a:effectLst/>
                  <a:latin typeface="Barlow" panose="00000500000000000000" pitchFamily="2" charset="0"/>
                </a:rPr>
                <a:t>urgency</a:t>
              </a:r>
              <a:r>
                <a:rPr lang="da-DK" sz="1050" b="0" i="0" dirty="0">
                  <a:solidFill>
                    <a:schemeClr val="accent3"/>
                  </a:solidFill>
                  <a:effectLst/>
                  <a:latin typeface="Barlow" panose="00000500000000000000" pitchFamily="2" charset="0"/>
                </a:rPr>
                <a:t>, så læseren bidder på ”krogen” og fortsætter med at læse artiklen.</a:t>
              </a:r>
            </a:p>
            <a:p>
              <a:pPr algn="l"/>
              <a:endParaRPr lang="da-DK" sz="1000" b="0" i="0" spc="40" baseline="0" dirty="0">
                <a:solidFill>
                  <a:schemeClr val="accent3"/>
                </a:solidFill>
                <a:latin typeface="Barlow" panose="00000500000000000000" pitchFamily="2" charset="0"/>
                <a:cs typeface="Arial Narrow" panose="020B0604020202020204" pitchFamily="34" charset="0"/>
              </a:endParaRPr>
            </a:p>
          </p:txBody>
        </p:sp>
        <p:sp>
          <p:nvSpPr>
            <p:cNvPr id="22" name="Tekstfelt 21">
              <a:extLst>
                <a:ext uri="{FF2B5EF4-FFF2-40B4-BE49-F238E27FC236}">
                  <a16:creationId xmlns:a16="http://schemas.microsoft.com/office/drawing/2014/main" id="{154A7175-6532-4020-B6CC-B30CCBFFB6FF}"/>
                </a:ext>
              </a:extLst>
            </p:cNvPr>
            <p:cNvSpPr txBox="1"/>
            <p:nvPr/>
          </p:nvSpPr>
          <p:spPr>
            <a:xfrm>
              <a:off x="4627142" y="5334311"/>
              <a:ext cx="2937713" cy="1061829"/>
            </a:xfrm>
            <a:prstGeom prst="rect">
              <a:avLst/>
            </a:prstGeom>
            <a:noFill/>
          </p:spPr>
          <p:txBody>
            <a:bodyPr wrap="square" rtlCol="0">
              <a:spAutoFit/>
            </a:bodyPr>
            <a:lstStyle/>
            <a:p>
              <a:pPr algn="l"/>
              <a:r>
                <a:rPr lang="da-DK" sz="1050" b="1" i="1" dirty="0">
                  <a:solidFill>
                    <a:schemeClr val="accent3"/>
                  </a:solidFill>
                  <a:effectLst/>
                  <a:latin typeface="Barlow" panose="00000500000000000000" pitchFamily="2" charset="0"/>
                </a:rPr>
                <a:t>Kød/midte</a:t>
              </a:r>
              <a:r>
                <a:rPr lang="da-DK" sz="1050" b="0" i="0" dirty="0">
                  <a:solidFill>
                    <a:schemeClr val="accent3"/>
                  </a:solidFill>
                  <a:effectLst/>
                  <a:latin typeface="Barlow" panose="00000500000000000000" pitchFamily="2" charset="0"/>
                </a:rPr>
                <a:t>. I midten åbner du op for alle godterne, også kaldet ”kødet”. Det er her du åbner op for de mere uddybende pointer og fakta. Og så er det også her, du kan bruge citater fra eksempelvis eksperter, produktudviklere, </a:t>
              </a:r>
              <a:r>
                <a:rPr lang="da-DK" sz="1050" b="0" i="0" dirty="0" err="1">
                  <a:solidFill>
                    <a:schemeClr val="accent3"/>
                  </a:solidFill>
                  <a:effectLst/>
                  <a:latin typeface="Barlow" panose="00000500000000000000" pitchFamily="2" charset="0"/>
                </a:rPr>
                <a:t>CEO’s</a:t>
              </a:r>
              <a:r>
                <a:rPr lang="da-DK" sz="1050" b="0" i="0" dirty="0">
                  <a:solidFill>
                    <a:schemeClr val="accent3"/>
                  </a:solidFill>
                  <a:effectLst/>
                  <a:latin typeface="Barlow" panose="00000500000000000000" pitchFamily="2" charset="0"/>
                </a:rPr>
                <a:t> mm.</a:t>
              </a:r>
            </a:p>
          </p:txBody>
        </p:sp>
        <p:sp>
          <p:nvSpPr>
            <p:cNvPr id="23" name="Tekstfelt 22">
              <a:extLst>
                <a:ext uri="{FF2B5EF4-FFF2-40B4-BE49-F238E27FC236}">
                  <a16:creationId xmlns:a16="http://schemas.microsoft.com/office/drawing/2014/main" id="{62CDC210-15FB-41C9-8EA6-732103C06407}"/>
                </a:ext>
              </a:extLst>
            </p:cNvPr>
            <p:cNvSpPr txBox="1"/>
            <p:nvPr/>
          </p:nvSpPr>
          <p:spPr>
            <a:xfrm>
              <a:off x="8778349" y="5334311"/>
              <a:ext cx="2937713" cy="1223412"/>
            </a:xfrm>
            <a:prstGeom prst="rect">
              <a:avLst/>
            </a:prstGeom>
            <a:noFill/>
          </p:spPr>
          <p:txBody>
            <a:bodyPr wrap="square" rtlCol="0">
              <a:spAutoFit/>
            </a:bodyPr>
            <a:lstStyle/>
            <a:p>
              <a:pPr algn="l"/>
              <a:r>
                <a:rPr lang="da-DK" sz="1050" b="1" i="1" dirty="0">
                  <a:solidFill>
                    <a:schemeClr val="accent3"/>
                  </a:solidFill>
                  <a:effectLst/>
                  <a:latin typeface="Barlow" panose="00000500000000000000" pitchFamily="2" charset="0"/>
                </a:rPr>
                <a:t>Take </a:t>
              </a:r>
              <a:r>
                <a:rPr lang="da-DK" sz="1050" b="1" i="1" dirty="0" err="1">
                  <a:solidFill>
                    <a:schemeClr val="accent3"/>
                  </a:solidFill>
                  <a:effectLst/>
                  <a:latin typeface="Barlow" panose="00000500000000000000" pitchFamily="2" charset="0"/>
                </a:rPr>
                <a:t>away</a:t>
              </a:r>
              <a:r>
                <a:rPr lang="da-DK" sz="1050" b="1" i="1" dirty="0">
                  <a:solidFill>
                    <a:schemeClr val="accent3"/>
                  </a:solidFill>
                  <a:effectLst/>
                  <a:latin typeface="Barlow" panose="00000500000000000000" pitchFamily="2" charset="0"/>
                </a:rPr>
                <a:t>/afslutning</a:t>
              </a:r>
              <a:r>
                <a:rPr lang="da-DK" sz="1050" b="0" i="0" dirty="0">
                  <a:solidFill>
                    <a:schemeClr val="accent3"/>
                  </a:solidFill>
                  <a:effectLst/>
                  <a:latin typeface="Barlow" panose="00000500000000000000" pitchFamily="2" charset="0"/>
                </a:rPr>
                <a:t>. Når du har fået dit budskab og din baggrundsinformation fortalt, er det vigtigt at få lavet en god krølle på historien. Det gør du ved at opsummere nogle af hovedpointerne eller komme med nogle konkrete pointer til, hvordan læseren skal forholde sig fremadrettet.</a:t>
              </a:r>
            </a:p>
          </p:txBody>
        </p:sp>
        <p:pic>
          <p:nvPicPr>
            <p:cNvPr id="26" name="Billede 25">
              <a:extLst>
                <a:ext uri="{FF2B5EF4-FFF2-40B4-BE49-F238E27FC236}">
                  <a16:creationId xmlns:a16="http://schemas.microsoft.com/office/drawing/2014/main" id="{169FCB91-00E7-48D5-834D-59D16CD489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04771">
              <a:off x="1666389" y="2725851"/>
              <a:ext cx="1064868" cy="1064868"/>
            </a:xfrm>
            <a:prstGeom prst="rect">
              <a:avLst/>
            </a:prstGeom>
          </p:spPr>
        </p:pic>
      </p:grpSp>
    </p:spTree>
    <p:extLst>
      <p:ext uri="{BB962C8B-B14F-4D97-AF65-F5344CB8AC3E}">
        <p14:creationId xmlns:p14="http://schemas.microsoft.com/office/powerpoint/2010/main" val="2617538304"/>
      </p:ext>
    </p:extLst>
  </p:cSld>
  <p:clrMapOvr>
    <a:masterClrMapping/>
  </p:clrMapOvr>
</p:sld>
</file>

<file path=ppt/theme/theme1.xml><?xml version="1.0" encoding="utf-8"?>
<a:theme xmlns:a="http://schemas.openxmlformats.org/drawingml/2006/main" name="Office-tema">
  <a:themeElements>
    <a:clrScheme name="ITB - 1508">
      <a:dk1>
        <a:srgbClr val="212121"/>
      </a:dk1>
      <a:lt1>
        <a:srgbClr val="FFFFFF"/>
      </a:lt1>
      <a:dk2>
        <a:srgbClr val="004650"/>
      </a:dk2>
      <a:lt2>
        <a:srgbClr val="F0F0F0"/>
      </a:lt2>
      <a:accent1>
        <a:srgbClr val="004650"/>
      </a:accent1>
      <a:accent2>
        <a:srgbClr val="AEB78B"/>
      </a:accent2>
      <a:accent3>
        <a:srgbClr val="32192D"/>
      </a:accent3>
      <a:accent4>
        <a:srgbClr val="DDA6AC"/>
      </a:accent4>
      <a:accent5>
        <a:srgbClr val="E15A5A"/>
      </a:accent5>
      <a:accent6>
        <a:srgbClr val="FFEF42"/>
      </a:accent6>
      <a:hlink>
        <a:srgbClr val="0070C0"/>
      </a:hlink>
      <a:folHlink>
        <a:srgbClr val="8FB3C2"/>
      </a:folHlink>
    </a:clrScheme>
    <a:fontScheme name="ITB - 1508">
      <a:majorFont>
        <a:latin typeface="Barlow Condensed Medium"/>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94525645C44AD45AAB3AA9106B32F60" ma:contentTypeVersion="13" ma:contentTypeDescription="Opret et nyt dokument." ma:contentTypeScope="" ma:versionID="2572f6dc01bb2b03b199c58ae5326712">
  <xsd:schema xmlns:xsd="http://www.w3.org/2001/XMLSchema" xmlns:xs="http://www.w3.org/2001/XMLSchema" xmlns:p="http://schemas.microsoft.com/office/2006/metadata/properties" xmlns:ns2="214493cc-c5f0-4f42-9d66-609965d104c6" xmlns:ns3="9ee8d028-5f69-422a-8af8-47b83aeb9781" targetNamespace="http://schemas.microsoft.com/office/2006/metadata/properties" ma:root="true" ma:fieldsID="24b3a1a999586327ea8eeddaf8d7f856" ns2:_="" ns3:_="">
    <xsd:import namespace="214493cc-c5f0-4f42-9d66-609965d104c6"/>
    <xsd:import namespace="9ee8d028-5f69-422a-8af8-47b83aeb978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493cc-c5f0-4f42-9d66-609965d104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e8d028-5f69-422a-8af8-47b83aeb9781"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3A41F7-1D0B-44DD-B232-1AEE141DB5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493cc-c5f0-4f42-9d66-609965d104c6"/>
    <ds:schemaRef ds:uri="9ee8d028-5f69-422a-8af8-47b83aeb97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8F00B5-7FD3-4A77-BF6B-A46C52363799}">
  <ds:schemaRefs>
    <ds:schemaRef ds:uri="http://schemas.microsoft.com/sharepoint/v3/contenttype/forms"/>
  </ds:schemaRefs>
</ds:datastoreItem>
</file>

<file path=customXml/itemProps3.xml><?xml version="1.0" encoding="utf-8"?>
<ds:datastoreItem xmlns:ds="http://schemas.openxmlformats.org/officeDocument/2006/customXml" ds:itemID="{4C11E3BA-F7D6-4050-A30D-1548DA5AD4FC}">
  <ds:schemaRef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purl.org/dc/terms/"/>
    <ds:schemaRef ds:uri="http://schemas.openxmlformats.org/package/2006/metadata/core-properties"/>
    <ds:schemaRef ds:uri="9ee8d028-5f69-422a-8af8-47b83aeb9781"/>
    <ds:schemaRef ds:uri="http://schemas.microsoft.com/office/infopath/2007/PartnerControls"/>
    <ds:schemaRef ds:uri="214493cc-c5f0-4f42-9d66-609965d104c6"/>
  </ds:schemaRefs>
</ds:datastoreItem>
</file>

<file path=docProps/app.xml><?xml version="1.0" encoding="utf-8"?>
<Properties xmlns="http://schemas.openxmlformats.org/officeDocument/2006/extended-properties" xmlns:vt="http://schemas.openxmlformats.org/officeDocument/2006/docPropsVTypes">
  <TotalTime>1163</TotalTime>
  <Words>334</Words>
  <Application>Microsoft Office PowerPoint</Application>
  <PresentationFormat>Widescreen</PresentationFormat>
  <Paragraphs>17</Paragraphs>
  <Slides>2</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vt:i4>
      </vt:variant>
    </vt:vector>
  </HeadingPairs>
  <TitlesOfParts>
    <vt:vector size="8" baseType="lpstr">
      <vt:lpstr>Arial</vt:lpstr>
      <vt:lpstr>Barlow</vt:lpstr>
      <vt:lpstr>Barlow Condensed</vt:lpstr>
      <vt:lpstr>Barlow Condensed Light</vt:lpstr>
      <vt:lpstr>Barlow Condensed Medium</vt:lpstr>
      <vt:lpstr>Office-tema</vt:lpstr>
      <vt:lpstr>1. SÅDAN SKRIVER DU EN GOD ARTIKEL</vt:lpstr>
      <vt:lpstr>2. SÅDAN SKRIVER DU EN GOD ARTIKEL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SÅDAN SKRIVER DU DEN GODE PRESSEHISTORIE</dc:title>
  <dc:creator>Mikkel Quist Kümler</dc:creator>
  <cp:lastModifiedBy>Rune Fick Hansen</cp:lastModifiedBy>
  <cp:revision>2</cp:revision>
  <dcterms:created xsi:type="dcterms:W3CDTF">2021-10-06T11:32:43Z</dcterms:created>
  <dcterms:modified xsi:type="dcterms:W3CDTF">2021-11-03T14:42:42Z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0x010100A94525645C44AD45AAB3AA9106B32F60</vt:lpwstr>
  </property>
</Properties>
</file>