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6E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ellemlayout 2 - Markerin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une Fick Hansen" userId="f85efc3c-c917-48ad-8c8b-a542af4692e7" providerId="ADAL" clId="{936BF93B-52EB-4DB8-AC97-7F2C999321ED}"/>
    <pc:docChg chg="delSld">
      <pc:chgData name="Rune Fick Hansen" userId="f85efc3c-c917-48ad-8c8b-a542af4692e7" providerId="ADAL" clId="{936BF93B-52EB-4DB8-AC97-7F2C999321ED}" dt="2021-11-03T14:49:02.906" v="1" actId="47"/>
      <pc:docMkLst>
        <pc:docMk/>
      </pc:docMkLst>
      <pc:sldChg chg="del">
        <pc:chgData name="Rune Fick Hansen" userId="f85efc3c-c917-48ad-8c8b-a542af4692e7" providerId="ADAL" clId="{936BF93B-52EB-4DB8-AC97-7F2C999321ED}" dt="2021-11-03T14:49:00.838" v="0" actId="47"/>
        <pc:sldMkLst>
          <pc:docMk/>
          <pc:sldMk cId="3896926790" sldId="256"/>
        </pc:sldMkLst>
      </pc:sldChg>
      <pc:sldChg chg="del">
        <pc:chgData name="Rune Fick Hansen" userId="f85efc3c-c917-48ad-8c8b-a542af4692e7" providerId="ADAL" clId="{936BF93B-52EB-4DB8-AC97-7F2C999321ED}" dt="2021-11-03T14:49:00.838" v="0" actId="47"/>
        <pc:sldMkLst>
          <pc:docMk/>
          <pc:sldMk cId="2617538304" sldId="258"/>
        </pc:sldMkLst>
      </pc:sldChg>
      <pc:sldChg chg="del">
        <pc:chgData name="Rune Fick Hansen" userId="f85efc3c-c917-48ad-8c8b-a542af4692e7" providerId="ADAL" clId="{936BF93B-52EB-4DB8-AC97-7F2C999321ED}" dt="2021-11-03T14:49:02.906" v="1" actId="47"/>
        <pc:sldMkLst>
          <pc:docMk/>
          <pc:sldMk cId="3532303036" sldId="260"/>
        </pc:sldMkLst>
      </pc:sldChg>
      <pc:sldChg chg="del">
        <pc:chgData name="Rune Fick Hansen" userId="f85efc3c-c917-48ad-8c8b-a542af4692e7" providerId="ADAL" clId="{936BF93B-52EB-4DB8-AC97-7F2C999321ED}" dt="2021-11-03T14:49:02.906" v="1" actId="47"/>
        <pc:sldMkLst>
          <pc:docMk/>
          <pc:sldMk cId="1417700433" sldId="26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4622A1-256F-4B9B-B866-99C57E8A11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4119EA05-806D-41FE-8138-8299BDCAE0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3B62AD8-35A7-44E3-A0DB-C8EAC7CE6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64BB-3861-4DCB-BD02-8BDBBDF0125F}" type="datetimeFigureOut">
              <a:rPr lang="da-DK" smtClean="0"/>
              <a:t>03-11-2021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1B0D943-FC1B-4AEB-9567-1925A8745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2F4F224-1959-4E06-BEBC-BCC90442E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D04D0-0170-4596-8487-5BE5D242C02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93630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A8B103-4989-40AE-8A71-5715C7E1E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E0DA1F4D-8CC0-4ED5-A93E-22CAFF4327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7EF7EBA4-DC2A-4F10-94DC-7707B31EA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64BB-3861-4DCB-BD02-8BDBBDF0125F}" type="datetimeFigureOut">
              <a:rPr lang="da-DK" smtClean="0"/>
              <a:t>03-11-2021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3E4ECB8-1DA3-48A2-A6A8-3B291C2EB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35ACF0A-3814-4F36-8078-C4D8FFF51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D04D0-0170-4596-8487-5BE5D242C02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68599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0364F5D4-598D-41C0-8644-68C0FA6CAF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FA39634A-522D-4287-B290-71F28E2B20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3763520-FE47-4E7B-BB3E-CD488EF68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64BB-3861-4DCB-BD02-8BDBBDF0125F}" type="datetimeFigureOut">
              <a:rPr lang="da-DK" smtClean="0"/>
              <a:t>03-11-2021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762F3D5-6883-4683-B289-4E6A5045C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BD9B8AE-4D11-4D22-B3A8-6B06074FB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D04D0-0170-4596-8487-5BE5D242C02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54663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0D36E9-456D-42C4-9BBF-F98A4E153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430EF4C-4A5C-4924-95A1-90F87D256D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AA2A8F0-37FA-4BE8-B58F-7DBEC3031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64BB-3861-4DCB-BD02-8BDBBDF0125F}" type="datetimeFigureOut">
              <a:rPr lang="da-DK" smtClean="0"/>
              <a:t>03-11-2021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1C3DD81-33CC-4CB7-A779-F958F9B30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D8EF1EEC-B702-446F-9AC6-E8B5529C3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D04D0-0170-4596-8487-5BE5D242C02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61620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3DEA91-77D3-4EC6-BD4F-D46A189D2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061674C3-7D39-4080-8DEE-680C405535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77A1E4D-6CA9-47CC-83B6-6C8EAE720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64BB-3861-4DCB-BD02-8BDBBDF0125F}" type="datetimeFigureOut">
              <a:rPr lang="da-DK" smtClean="0"/>
              <a:t>03-11-2021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2F86100-3415-4D0A-90BF-EE817E516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8A9BCF4-69AA-413F-9A97-435FB11F7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D04D0-0170-4596-8487-5BE5D242C02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74328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DDFCF0-6841-423B-B870-E6FD12095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008DBB1-5D37-40D6-80B6-9FA7F8F780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5903684B-2437-4815-821D-6852E8580D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3AA5FB90-8B61-47F2-8419-A908E2C83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64BB-3861-4DCB-BD02-8BDBBDF0125F}" type="datetimeFigureOut">
              <a:rPr lang="da-DK" smtClean="0"/>
              <a:t>03-11-2021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5DE03712-E7AE-4972-8B31-4457BC964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31877501-6BE0-4CE4-B09F-D5DA1484F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D04D0-0170-4596-8487-5BE5D242C02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43322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89C8FA-5C25-4708-8BCD-F4AA5AC47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4212455-D8FD-4960-BE34-1159780279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340F1C65-24B9-4FFB-B9B6-E951FB46F9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0E6FDC0F-F387-4D1C-95AE-73F79BEBA0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8FB486A4-1495-4489-9066-A9382B913D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3D8CE36A-307C-4B61-B92C-F48ECBCCB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64BB-3861-4DCB-BD02-8BDBBDF0125F}" type="datetimeFigureOut">
              <a:rPr lang="da-DK" smtClean="0"/>
              <a:t>03-11-2021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F11D691C-7CC5-40AB-A1C6-31AAD43FE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4775DFAB-77FE-4D5B-8FD5-138057A4B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D04D0-0170-4596-8487-5BE5D242C02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21367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D314AA-A891-4704-AF5E-35D647037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9067958E-7361-44D3-ABA6-CDB0B6495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64BB-3861-4DCB-BD02-8BDBBDF0125F}" type="datetimeFigureOut">
              <a:rPr lang="da-DK" smtClean="0"/>
              <a:t>03-11-2021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4D2C2A22-7578-48F6-90F1-5D97AEC0A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5101D7E9-95E8-437C-9B56-10B0D64BB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D04D0-0170-4596-8487-5BE5D242C02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42140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8FCC01E4-8DBA-49C3-ACE3-C6757E344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64BB-3861-4DCB-BD02-8BDBBDF0125F}" type="datetimeFigureOut">
              <a:rPr lang="da-DK" smtClean="0"/>
              <a:t>03-11-2021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D615481E-409E-40FA-BAFE-FE8ECA184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DC8DBA67-5C3E-4D00-BEEE-3993C3BD1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D04D0-0170-4596-8487-5BE5D242C02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67738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533C8B-743C-4B41-8078-971FE3219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8EEBE35-EF28-4F55-80E6-EDC32464DC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3C99FD92-EEAA-46CC-A8DE-587F53790A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87A7C54A-02C5-4FDE-AB18-71790F96F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64BB-3861-4DCB-BD02-8BDBBDF0125F}" type="datetimeFigureOut">
              <a:rPr lang="da-DK" smtClean="0"/>
              <a:t>03-11-2021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F0F64DD5-8B7A-417F-8DCF-212493C4D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C10FD575-5C11-4312-92AC-A9A23B50B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D04D0-0170-4596-8487-5BE5D242C02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82729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6FCB17-851F-49A9-A81F-AE235A042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38367AFD-0242-4C78-82A1-261CD4CDC7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67F69D6C-127D-4ACF-86F2-83D8C82C8A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163D5D1D-BEE3-4787-8F2E-9F335DB92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64BB-3861-4DCB-BD02-8BDBBDF0125F}" type="datetimeFigureOut">
              <a:rPr lang="da-DK" smtClean="0"/>
              <a:t>03-11-2021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43A9700F-EE78-4689-A356-B147919F2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BF59A520-FF17-44C2-AB63-7194D68F1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D04D0-0170-4596-8487-5BE5D242C02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36920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C751BBD3-FA13-486C-B612-DB89ADC0C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5785BFE-7A3B-4F00-A8DE-DFBAC0DA96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3FB7B09-6609-4C4B-9635-EE1F382675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164BB-3861-4DCB-BD02-8BDBBDF0125F}" type="datetimeFigureOut">
              <a:rPr lang="da-DK" smtClean="0"/>
              <a:t>03-11-2021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F264E10-F7AB-4A90-A741-11A41D4C93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4687DC7-F253-44E9-883B-8EB59D326E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D04D0-0170-4596-8487-5BE5D242C02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7591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DB834F7D-A44E-4211-8919-16AE163EE6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6043" y="255635"/>
            <a:ext cx="537834" cy="652304"/>
          </a:xfrm>
          <a:prstGeom prst="rect">
            <a:avLst/>
          </a:prstGeom>
        </p:spPr>
      </p:pic>
      <p:sp>
        <p:nvSpPr>
          <p:cNvPr id="42" name="Rektangel 41">
            <a:extLst>
              <a:ext uri="{FF2B5EF4-FFF2-40B4-BE49-F238E27FC236}">
                <a16:creationId xmlns:a16="http://schemas.microsoft.com/office/drawing/2014/main" id="{E2394BD8-9357-4F57-B87F-9BAB48F3EDB5}"/>
              </a:ext>
            </a:extLst>
          </p:cNvPr>
          <p:cNvSpPr/>
          <p:nvPr/>
        </p:nvSpPr>
        <p:spPr>
          <a:xfrm>
            <a:off x="2124143" y="1244"/>
            <a:ext cx="7058016" cy="543596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A0D8A75-8341-4E58-AA29-1248F7DB25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48718" y="97254"/>
            <a:ext cx="7208866" cy="352421"/>
          </a:xfrm>
        </p:spPr>
        <p:txBody>
          <a:bodyPr>
            <a:noAutofit/>
          </a:bodyPr>
          <a:lstStyle/>
          <a:p>
            <a:r>
              <a:rPr lang="da-DK" sz="1800" spc="600" dirty="0">
                <a:solidFill>
                  <a:schemeClr val="bg1"/>
                </a:solidFill>
                <a:latin typeface="Barlow Condensed Light" panose="00000406000000000000" pitchFamily="2" charset="0"/>
              </a:rPr>
              <a:t>3. SÅDAN FINDER DU DEN RIGTIGE JOURNALIST</a:t>
            </a:r>
          </a:p>
        </p:txBody>
      </p:sp>
      <p:graphicFrame>
        <p:nvGraphicFramePr>
          <p:cNvPr id="16" name="Tabel 15">
            <a:extLst>
              <a:ext uri="{FF2B5EF4-FFF2-40B4-BE49-F238E27FC236}">
                <a16:creationId xmlns:a16="http://schemas.microsoft.com/office/drawing/2014/main" id="{50A2C691-68D5-41FC-BDD1-E73C6953D3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3861896"/>
              </p:ext>
            </p:extLst>
          </p:nvPr>
        </p:nvGraphicFramePr>
        <p:xfrm>
          <a:off x="562113" y="1181100"/>
          <a:ext cx="11007753" cy="513397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669251">
                  <a:extLst>
                    <a:ext uri="{9D8B030D-6E8A-4147-A177-3AD203B41FA5}">
                      <a16:colId xmlns:a16="http://schemas.microsoft.com/office/drawing/2014/main" val="4012898470"/>
                    </a:ext>
                  </a:extLst>
                </a:gridCol>
                <a:gridCol w="3669251">
                  <a:extLst>
                    <a:ext uri="{9D8B030D-6E8A-4147-A177-3AD203B41FA5}">
                      <a16:colId xmlns:a16="http://schemas.microsoft.com/office/drawing/2014/main" val="1928415833"/>
                    </a:ext>
                  </a:extLst>
                </a:gridCol>
                <a:gridCol w="3669251">
                  <a:extLst>
                    <a:ext uri="{9D8B030D-6E8A-4147-A177-3AD203B41FA5}">
                      <a16:colId xmlns:a16="http://schemas.microsoft.com/office/drawing/2014/main" val="1192098831"/>
                    </a:ext>
                  </a:extLst>
                </a:gridCol>
              </a:tblGrid>
              <a:tr h="913674">
                <a:tc>
                  <a:txBody>
                    <a:bodyPr/>
                    <a:lstStyle/>
                    <a:p>
                      <a:pPr algn="ctr"/>
                      <a:r>
                        <a:rPr lang="da-DK" b="0" dirty="0">
                          <a:latin typeface="+mj-lt"/>
                        </a:rPr>
                        <a:t>HVEM ER MÅLGRUPPEN FOR MINE BUDSKABER </a:t>
                      </a: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>
                          <a:latin typeface="+mj-lt"/>
                        </a:rPr>
                        <a:t>HVILKE MEDIER RAMMER MIN MÅLGRUPPE</a:t>
                      </a: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>
                          <a:latin typeface="+mj-lt"/>
                        </a:rPr>
                        <a:t>HVILKEN JOURNALIST SKRIVER OM EMNET PÅ NETOP DET MEDIE</a:t>
                      </a: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5652415"/>
                  </a:ext>
                </a:extLst>
              </a:tr>
              <a:tr h="739641">
                <a:tc>
                  <a:txBody>
                    <a:bodyPr/>
                    <a:lstStyle/>
                    <a:p>
                      <a:pPr algn="ctr"/>
                      <a:r>
                        <a:rPr lang="da-DK" sz="1400" dirty="0">
                          <a:solidFill>
                            <a:schemeClr val="bg1"/>
                          </a:solidFill>
                          <a:latin typeface="+mj-lt"/>
                        </a:rPr>
                        <a:t>Hvilke kundegrupper, interessenter eller investorer vil du kommunikere til?</a:t>
                      </a:r>
                    </a:p>
                  </a:txBody>
                  <a:tcPr anchor="ctr">
                    <a:solidFill>
                      <a:schemeClr val="accent3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>
                          <a:solidFill>
                            <a:schemeClr val="bg1"/>
                          </a:solidFill>
                          <a:latin typeface="+mj-lt"/>
                        </a:rPr>
                        <a:t>Hvilke medier læser/hører/ser din målgruppe?</a:t>
                      </a:r>
                    </a:p>
                  </a:txBody>
                  <a:tcPr anchor="ctr">
                    <a:solidFill>
                      <a:schemeClr val="accent3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>
                          <a:solidFill>
                            <a:schemeClr val="bg1"/>
                          </a:solidFill>
                          <a:latin typeface="+mj-lt"/>
                        </a:rPr>
                        <a:t>Find kontaktinfo på de journalister der oftest/senest har skrevet om emnet</a:t>
                      </a:r>
                    </a:p>
                  </a:txBody>
                  <a:tcPr anchor="ctr">
                    <a:solidFill>
                      <a:schemeClr val="accent3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5862541"/>
                  </a:ext>
                </a:extLst>
              </a:tr>
              <a:tr h="3480660">
                <a:tc>
                  <a:txBody>
                    <a:bodyPr/>
                    <a:lstStyle/>
                    <a:p>
                      <a:endParaRPr lang="da-DK" sz="1400" dirty="0"/>
                    </a:p>
                    <a:p>
                      <a:endParaRPr lang="da-DK" sz="1400" dirty="0"/>
                    </a:p>
                    <a:p>
                      <a:endParaRPr lang="da-DK" sz="1400" dirty="0"/>
                    </a:p>
                    <a:p>
                      <a:endParaRPr lang="da-DK" sz="1400" dirty="0"/>
                    </a:p>
                    <a:p>
                      <a:endParaRPr lang="da-DK" sz="1400" dirty="0"/>
                    </a:p>
                    <a:p>
                      <a:endParaRPr lang="da-DK" sz="1400" dirty="0"/>
                    </a:p>
                    <a:p>
                      <a:endParaRPr lang="da-DK" sz="1400" dirty="0"/>
                    </a:p>
                    <a:p>
                      <a:endParaRPr lang="da-DK" sz="1400" dirty="0"/>
                    </a:p>
                    <a:p>
                      <a:endParaRPr lang="da-DK" sz="1400" dirty="0"/>
                    </a:p>
                    <a:p>
                      <a:endParaRPr lang="da-DK" sz="1400" dirty="0"/>
                    </a:p>
                    <a:p>
                      <a:endParaRPr lang="da-DK" sz="1400" dirty="0"/>
                    </a:p>
                  </a:txBody>
                  <a:tcPr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1400" dirty="0"/>
                    </a:p>
                  </a:txBody>
                  <a:tcPr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1400" dirty="0"/>
                    </a:p>
                  </a:txBody>
                  <a:tcPr>
                    <a:solidFill>
                      <a:schemeClr val="accent3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3617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1102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ITB - 1508">
      <a:dk1>
        <a:srgbClr val="212121"/>
      </a:dk1>
      <a:lt1>
        <a:srgbClr val="FFFFFF"/>
      </a:lt1>
      <a:dk2>
        <a:srgbClr val="004650"/>
      </a:dk2>
      <a:lt2>
        <a:srgbClr val="F0F0F0"/>
      </a:lt2>
      <a:accent1>
        <a:srgbClr val="004650"/>
      </a:accent1>
      <a:accent2>
        <a:srgbClr val="AEB78B"/>
      </a:accent2>
      <a:accent3>
        <a:srgbClr val="32192D"/>
      </a:accent3>
      <a:accent4>
        <a:srgbClr val="DDA6AC"/>
      </a:accent4>
      <a:accent5>
        <a:srgbClr val="E15A5A"/>
      </a:accent5>
      <a:accent6>
        <a:srgbClr val="FFEF42"/>
      </a:accent6>
      <a:hlink>
        <a:srgbClr val="0070C0"/>
      </a:hlink>
      <a:folHlink>
        <a:srgbClr val="8FB3C2"/>
      </a:folHlink>
    </a:clrScheme>
    <a:fontScheme name="ITB - 1508">
      <a:majorFont>
        <a:latin typeface="Barlow Condensed Medium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94525645C44AD45AAB3AA9106B32F60" ma:contentTypeVersion="13" ma:contentTypeDescription="Opret et nyt dokument." ma:contentTypeScope="" ma:versionID="2572f6dc01bb2b03b199c58ae5326712">
  <xsd:schema xmlns:xsd="http://www.w3.org/2001/XMLSchema" xmlns:xs="http://www.w3.org/2001/XMLSchema" xmlns:p="http://schemas.microsoft.com/office/2006/metadata/properties" xmlns:ns2="214493cc-c5f0-4f42-9d66-609965d104c6" xmlns:ns3="9ee8d028-5f69-422a-8af8-47b83aeb9781" targetNamespace="http://schemas.microsoft.com/office/2006/metadata/properties" ma:root="true" ma:fieldsID="24b3a1a999586327ea8eeddaf8d7f856" ns2:_="" ns3:_="">
    <xsd:import namespace="214493cc-c5f0-4f42-9d66-609965d104c6"/>
    <xsd:import namespace="9ee8d028-5f69-422a-8af8-47b83aeb97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4493cc-c5f0-4f42-9d66-609965d104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e8d028-5f69-422a-8af8-47b83aeb978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B3A41F7-1D0B-44DD-B232-1AEE141DB55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14493cc-c5f0-4f42-9d66-609965d104c6"/>
    <ds:schemaRef ds:uri="9ee8d028-5f69-422a-8af8-47b83aeb978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88F00B5-7FD3-4A77-BF6B-A46C5236379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C11E3BA-F7D6-4050-A30D-1548DA5AD4FC}">
  <ds:schemaRefs>
    <ds:schemaRef ds:uri="http://www.w3.org/XML/1998/namespace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purl.org/dc/elements/1.1/"/>
    <ds:schemaRef ds:uri="http://purl.org/dc/terms/"/>
    <ds:schemaRef ds:uri="http://schemas.openxmlformats.org/package/2006/metadata/core-properties"/>
    <ds:schemaRef ds:uri="9ee8d028-5f69-422a-8af8-47b83aeb9781"/>
    <ds:schemaRef ds:uri="http://schemas.microsoft.com/office/infopath/2007/PartnerControls"/>
    <ds:schemaRef ds:uri="214493cc-c5f0-4f42-9d66-609965d104c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1006</TotalTime>
  <Words>62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Barlow Condensed Light</vt:lpstr>
      <vt:lpstr>Barlow Condensed Medium</vt:lpstr>
      <vt:lpstr>Office-tema</vt:lpstr>
      <vt:lpstr>3. SÅDAN FINDER DU DEN RIGTIGE JOURNALIST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SÅDAN SKRIVER DU DEN GODE PRESSEHISTORIE</dc:title>
  <dc:creator>Mikkel Quist Kümler</dc:creator>
  <cp:lastModifiedBy>Rune Fick Hansen</cp:lastModifiedBy>
  <cp:revision>2</cp:revision>
  <dcterms:created xsi:type="dcterms:W3CDTF">2021-10-06T11:32:43Z</dcterms:created>
  <dcterms:modified xsi:type="dcterms:W3CDTF">2021-11-03T14:49:05Z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0x010100A94525645C44AD45AAB3AA9106B32F60</vt:lpwstr>
  </property>
</Properties>
</file>