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20A43CB5-66A1-4D08-B4BB-779ED37FB7A3}"/>
    <pc:docChg chg="delSld">
      <pc:chgData name="Rune Fick Hansen" userId="f85efc3c-c917-48ad-8c8b-a542af4692e7" providerId="ADAL" clId="{20A43CB5-66A1-4D08-B4BB-779ED37FB7A3}" dt="2021-11-03T14:50:42.168" v="1" actId="47"/>
      <pc:docMkLst>
        <pc:docMk/>
      </pc:docMkLst>
      <pc:sldChg chg="del">
        <pc:chgData name="Rune Fick Hansen" userId="f85efc3c-c917-48ad-8c8b-a542af4692e7" providerId="ADAL" clId="{20A43CB5-66A1-4D08-B4BB-779ED37FB7A3}" dt="2021-11-03T14:50:41.016" v="0" actId="47"/>
        <pc:sldMkLst>
          <pc:docMk/>
          <pc:sldMk cId="3896926790" sldId="256"/>
        </pc:sldMkLst>
      </pc:sldChg>
      <pc:sldChg chg="del">
        <pc:chgData name="Rune Fick Hansen" userId="f85efc3c-c917-48ad-8c8b-a542af4692e7" providerId="ADAL" clId="{20A43CB5-66A1-4D08-B4BB-779ED37FB7A3}" dt="2021-11-03T14:50:41.016" v="0" actId="47"/>
        <pc:sldMkLst>
          <pc:docMk/>
          <pc:sldMk cId="2617538304" sldId="258"/>
        </pc:sldMkLst>
      </pc:sldChg>
      <pc:sldChg chg="del">
        <pc:chgData name="Rune Fick Hansen" userId="f85efc3c-c917-48ad-8c8b-a542af4692e7" providerId="ADAL" clId="{20A43CB5-66A1-4D08-B4BB-779ED37FB7A3}" dt="2021-11-03T14:50:41.016" v="0" actId="47"/>
        <pc:sldMkLst>
          <pc:docMk/>
          <pc:sldMk cId="3071102157" sldId="259"/>
        </pc:sldMkLst>
      </pc:sldChg>
      <pc:sldChg chg="del">
        <pc:chgData name="Rune Fick Hansen" userId="f85efc3c-c917-48ad-8c8b-a542af4692e7" providerId="ADAL" clId="{20A43CB5-66A1-4D08-B4BB-779ED37FB7A3}" dt="2021-11-03T14:50:42.168" v="1" actId="47"/>
        <pc:sldMkLst>
          <pc:docMk/>
          <pc:sldMk cId="141770043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622A1-256F-4B9B-B866-99C57E8A1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119EA05-806D-41FE-8138-8299BDCAE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B62AD8-35A7-44E3-A0DB-C8EAC7CE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B0D943-FC1B-4AEB-9567-1925A874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F4F224-1959-4E06-BEBC-BCC90442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6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8B103-4989-40AE-8A71-5715C7E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0DA1F4D-8CC0-4ED5-A93E-22CAFF432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F7EBA4-DC2A-4F10-94DC-7707B31E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3E4ECB8-1DA3-48A2-A6A8-3B291C2E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5ACF0A-3814-4F36-8078-C4D8FFF5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5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364F5D4-598D-41C0-8644-68C0FA6CA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A39634A-522D-4287-B290-71F28E2B2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763520-FE47-4E7B-BB3E-CD488EF6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62F3D5-6883-4683-B289-4E6A5045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D9B8AE-4D11-4D22-B3A8-6B06074F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6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D36E9-456D-42C4-9BBF-F98A4E15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30EF4C-4A5C-4924-95A1-90F87D256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A2A8F0-37FA-4BE8-B58F-7DBEC303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C3DD81-33CC-4CB7-A779-F958F9B3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EF1EEC-B702-446F-9AC6-E8B5529C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2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DEA91-77D3-4EC6-BD4F-D46A189D2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1674C3-7D39-4080-8DEE-680C4055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77A1E4D-6CA9-47CC-83B6-6C8EAE72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F86100-3415-4D0A-90BF-EE817E51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A9BCF4-69AA-413F-9A97-435FB11F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432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DFCF0-6841-423B-B870-E6FD1209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08DBB1-5D37-40D6-80B6-9FA7F8F7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903684B-2437-4815-821D-6852E8580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AA5FB90-8B61-47F2-8419-A908E2C8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E03712-E7AE-4972-8B31-4457BC96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877501-6BE0-4CE4-B09F-D5DA1484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32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9C8FA-5C25-4708-8BCD-F4AA5AC4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212455-D8FD-4960-BE34-115978027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40F1C65-24B9-4FFB-B9B6-E951FB46F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E6FDC0F-F387-4D1C-95AE-73F79BEBA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FB486A4-1495-4489-9066-A9382B913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D8CE36A-307C-4B61-B92C-F48ECBCC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11D691C-7CC5-40AB-A1C6-31AAD43F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775DFAB-77FE-4D5B-8FD5-138057A4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36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314AA-A891-4704-AF5E-35D64703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067958E-7361-44D3-ABA6-CDB0B649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D2C2A22-7578-48F6-90F1-5D97AEC0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101D7E9-95E8-437C-9B56-10B0D64B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1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CC01E4-8DBA-49C3-ACE3-C6757E34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615481E-409E-40FA-BAFE-FE8ECA18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C8DBA67-5C3E-4D00-BEEE-3993C3BD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77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33C8B-743C-4B41-8078-971FE321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EEBE35-EF28-4F55-80E6-EDC32464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99FD92-EEAA-46CC-A8DE-587F5379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A7C54A-02C5-4FDE-AB18-71790F96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F64DD5-8B7A-417F-8DCF-212493C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10FD575-5C11-4312-92AC-A9A23B50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72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FCB17-851F-49A9-A81F-AE235A04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367AFD-0242-4C78-82A1-261CD4CD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7F69D6C-127D-4ACF-86F2-83D8C82C8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3D5D1D-BEE3-4787-8F2E-9F335DB9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A9700F-EE78-4689-A356-B147919F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59A520-FF17-44C2-AB63-7194D68F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92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751BBD3-FA13-486C-B612-DB89ADC0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785BFE-7A3B-4F00-A8DE-DFBAC0DA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FB7B09-6609-4C4B-9635-EE1F38267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64E10-F7AB-4A90-A741-11A41D4C9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87DC7-F253-44E9-883B-8EB59D326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5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B834F7D-A44E-4211-8919-16AE163E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043" y="255635"/>
            <a:ext cx="537834" cy="652304"/>
          </a:xfrm>
          <a:prstGeom prst="rect">
            <a:avLst/>
          </a:prstGeom>
        </p:spPr>
      </p:pic>
      <p:sp>
        <p:nvSpPr>
          <p:cNvPr id="42" name="Rektangel 41">
            <a:extLst>
              <a:ext uri="{FF2B5EF4-FFF2-40B4-BE49-F238E27FC236}">
                <a16:creationId xmlns:a16="http://schemas.microsoft.com/office/drawing/2014/main" id="{E2394BD8-9357-4F57-B87F-9BAB48F3EDB5}"/>
              </a:ext>
            </a:extLst>
          </p:cNvPr>
          <p:cNvSpPr/>
          <p:nvPr/>
        </p:nvSpPr>
        <p:spPr>
          <a:xfrm>
            <a:off x="1707847" y="1243"/>
            <a:ext cx="8727805" cy="5435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0D8A75-8341-4E58-AA29-1248F7DB2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348" y="96831"/>
            <a:ext cx="8619282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4. HVAD VIRKER OG HVAD FEJLER OVERFOR JOURNALISTER?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E32D6F7B-B561-4F8B-83E1-5CCA9868E0ED}"/>
              </a:ext>
            </a:extLst>
          </p:cNvPr>
          <p:cNvGrpSpPr/>
          <p:nvPr/>
        </p:nvGrpSpPr>
        <p:grpSpPr>
          <a:xfrm>
            <a:off x="1086625" y="907939"/>
            <a:ext cx="10797727" cy="5636644"/>
            <a:chOff x="1086625" y="907939"/>
            <a:chExt cx="10797727" cy="5636644"/>
          </a:xfrm>
        </p:grpSpPr>
        <p:sp>
          <p:nvSpPr>
            <p:cNvPr id="6" name="Pladsholder til tekst 2">
              <a:extLst>
                <a:ext uri="{FF2B5EF4-FFF2-40B4-BE49-F238E27FC236}">
                  <a16:creationId xmlns:a16="http://schemas.microsoft.com/office/drawing/2014/main" id="{E8F8624A-B371-4BBA-AF7A-B3B342D2F951}"/>
                </a:ext>
              </a:extLst>
            </p:cNvPr>
            <p:cNvSpPr txBox="1">
              <a:spLocks/>
            </p:cNvSpPr>
            <p:nvPr/>
          </p:nvSpPr>
          <p:spPr>
            <a:xfrm>
              <a:off x="1086625" y="907939"/>
              <a:ext cx="4539179" cy="480415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da-DK" b="1" dirty="0">
                  <a:solidFill>
                    <a:schemeClr val="accent3"/>
                  </a:solidFill>
                  <a:latin typeface="+mj-lt"/>
                </a:rPr>
                <a:t>GO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Spændende personer, perspektiver eller teknologi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Anderledes. Noget der bryder med noget tidligere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Hjælper os med at skabe overblik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Løser et problem 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En fortælling, ikke en promovering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Kan opsummeres i en fængende overskrift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Fascination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Noget som man kan røre ved 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Lokalt / konkret – ikke abstrakt (Husk: Det skal kunne forklares)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Højesteret: Generelt eller principiel 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Styr på fakta: Priser, dato, fotos, kontaktpersoner</a:t>
              </a:r>
            </a:p>
            <a:p>
              <a:r>
                <a:rPr lang="da-DK" sz="1400" dirty="0">
                  <a:solidFill>
                    <a:schemeClr val="accent3"/>
                  </a:solidFill>
                  <a:latin typeface="+mj-lt"/>
                </a:rPr>
                <a:t>Du kan fortælle hvad din virksomhed egentligt laver</a:t>
              </a:r>
            </a:p>
          </p:txBody>
        </p:sp>
        <p:sp>
          <p:nvSpPr>
            <p:cNvPr id="7" name="Pladsholder til tekst 2">
              <a:extLst>
                <a:ext uri="{FF2B5EF4-FFF2-40B4-BE49-F238E27FC236}">
                  <a16:creationId xmlns:a16="http://schemas.microsoft.com/office/drawing/2014/main" id="{42BAE6B8-C524-41D4-BABC-4271866F4832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909337"/>
              <a:ext cx="5788352" cy="480275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da-DK" sz="2800" b="1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NO GO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Et firma der ændrer noget internt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To firmaer samarbejder om noget ”på sigt”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”Kommer snart” udmeldinger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Opdatering af software A fra version 4.5 til 5.0 (tip: Du er ikke Microsoft)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Ingen målretning til medie eller målgruppe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Folk der følger op på noget som er ringe i første omgang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Bullshit-citater: ”Førende virksomhed”, ”Ledende teknologi” og mellemledere der forsøges solgt som moderne Leonardo da Vinci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Folk der ikke kan finde ud af at skelne mellem markedsføring og pressearbejde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Pressemøder med 10 andre medier om noget generelt der afsløres på mødet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Robotter, EU, Miljø, økologi, Afrika</a:t>
              </a:r>
            </a:p>
            <a:p>
              <a:r>
                <a:rPr lang="da-DK" sz="1400" dirty="0">
                  <a:solidFill>
                    <a:schemeClr val="accent3">
                      <a:lumMod val="90000"/>
                      <a:lumOff val="10000"/>
                    </a:schemeClr>
                  </a:solidFill>
                  <a:latin typeface="+mj-lt"/>
                </a:rPr>
                <a:t>Maskinoversat pressemeddelelse</a:t>
              </a:r>
            </a:p>
          </p:txBody>
        </p:sp>
        <p:pic>
          <p:nvPicPr>
            <p:cNvPr id="5" name="Billede 4">
              <a:extLst>
                <a:ext uri="{FF2B5EF4-FFF2-40B4-BE49-F238E27FC236}">
                  <a16:creationId xmlns:a16="http://schemas.microsoft.com/office/drawing/2014/main" id="{E4A04FE4-F0E5-42D8-B7E9-F8B86305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555" y="5355539"/>
              <a:ext cx="1189044" cy="1189044"/>
            </a:xfrm>
            <a:prstGeom prst="rect">
              <a:avLst/>
            </a:prstGeom>
          </p:spPr>
        </p:pic>
        <p:pic>
          <p:nvPicPr>
            <p:cNvPr id="10" name="Billede 9">
              <a:extLst>
                <a:ext uri="{FF2B5EF4-FFF2-40B4-BE49-F238E27FC236}">
                  <a16:creationId xmlns:a16="http://schemas.microsoft.com/office/drawing/2014/main" id="{117F858A-1885-4D42-8494-AC19D5A4F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50205" y="5355539"/>
              <a:ext cx="1189044" cy="1189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230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ITB - 1508">
      <a:majorFont>
        <a:latin typeface="Barlow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3A41F7-1D0B-44DD-B232-1AEE141DB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F00B5-7FD3-4A77-BF6B-A46C523637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1E3BA-F7D6-4050-A30D-1548DA5AD4FC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9ee8d028-5f69-422a-8af8-47b83aeb9781"/>
    <ds:schemaRef ds:uri="214493cc-c5f0-4f42-9d66-609965d104c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204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Barlow Condensed Light</vt:lpstr>
      <vt:lpstr>Barlow Condensed Medium</vt:lpstr>
      <vt:lpstr>Office-tema</vt:lpstr>
      <vt:lpstr>4. HVAD VIRKER OG HVAD FEJLER OVERFOR JOURNALISTER?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SÅDAN SKRIVER DU DEN GODE PRESSEHISTORIE</dc:title>
  <dc:creator>Mikkel Quist Kümler</dc:creator>
  <cp:lastModifiedBy>Rune Fick Hansen</cp:lastModifiedBy>
  <cp:revision>2</cp:revision>
  <dcterms:created xsi:type="dcterms:W3CDTF">2021-10-06T11:32:43Z</dcterms:created>
  <dcterms:modified xsi:type="dcterms:W3CDTF">2021-11-03T14:50:50Z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