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64" r:id="rId6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6E6E"/>
    <a:srgbClr val="1AFEBC"/>
    <a:srgbClr val="FECD1A"/>
    <a:srgbClr val="FCFF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yst layout 3 - Marker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6" y="6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ne Fick Hansen" userId="f85efc3c-c917-48ad-8c8b-a542af4692e7" providerId="ADAL" clId="{E18A81C4-421F-4B27-9AE8-F9B385654535}"/>
    <pc:docChg chg="delSld">
      <pc:chgData name="Rune Fick Hansen" userId="f85efc3c-c917-48ad-8c8b-a542af4692e7" providerId="ADAL" clId="{E18A81C4-421F-4B27-9AE8-F9B385654535}" dt="2021-10-21T07:11:59.388" v="2" actId="47"/>
      <pc:docMkLst>
        <pc:docMk/>
      </pc:docMkLst>
      <pc:sldChg chg="del">
        <pc:chgData name="Rune Fick Hansen" userId="f85efc3c-c917-48ad-8c8b-a542af4692e7" providerId="ADAL" clId="{E18A81C4-421F-4B27-9AE8-F9B385654535}" dt="2021-10-21T07:11:55.673" v="0" actId="47"/>
        <pc:sldMkLst>
          <pc:docMk/>
          <pc:sldMk cId="3896926790" sldId="256"/>
        </pc:sldMkLst>
      </pc:sldChg>
      <pc:sldChg chg="del">
        <pc:chgData name="Rune Fick Hansen" userId="f85efc3c-c917-48ad-8c8b-a542af4692e7" providerId="ADAL" clId="{E18A81C4-421F-4B27-9AE8-F9B385654535}" dt="2021-10-21T07:11:57.773" v="1" actId="47"/>
        <pc:sldMkLst>
          <pc:docMk/>
          <pc:sldMk cId="3738997586" sldId="257"/>
        </pc:sldMkLst>
      </pc:sldChg>
      <pc:sldChg chg="del">
        <pc:chgData name="Rune Fick Hansen" userId="f85efc3c-c917-48ad-8c8b-a542af4692e7" providerId="ADAL" clId="{E18A81C4-421F-4B27-9AE8-F9B385654535}" dt="2021-10-21T07:11:57.773" v="1" actId="47"/>
        <pc:sldMkLst>
          <pc:docMk/>
          <pc:sldMk cId="2943460550" sldId="260"/>
        </pc:sldMkLst>
      </pc:sldChg>
      <pc:sldChg chg="del">
        <pc:chgData name="Rune Fick Hansen" userId="f85efc3c-c917-48ad-8c8b-a542af4692e7" providerId="ADAL" clId="{E18A81C4-421F-4B27-9AE8-F9B385654535}" dt="2021-10-21T07:11:59.388" v="2" actId="47"/>
        <pc:sldMkLst>
          <pc:docMk/>
          <pc:sldMk cId="601434883" sldId="261"/>
        </pc:sldMkLst>
      </pc:sldChg>
      <pc:sldChg chg="del">
        <pc:chgData name="Rune Fick Hansen" userId="f85efc3c-c917-48ad-8c8b-a542af4692e7" providerId="ADAL" clId="{E18A81C4-421F-4B27-9AE8-F9B385654535}" dt="2021-10-21T07:11:57.773" v="1" actId="47"/>
        <pc:sldMkLst>
          <pc:docMk/>
          <pc:sldMk cId="3054187682" sldId="262"/>
        </pc:sldMkLst>
      </pc:sldChg>
      <pc:sldChg chg="del">
        <pc:chgData name="Rune Fick Hansen" userId="f85efc3c-c917-48ad-8c8b-a542af4692e7" providerId="ADAL" clId="{E18A81C4-421F-4B27-9AE8-F9B385654535}" dt="2021-10-21T07:11:59.388" v="2" actId="47"/>
        <pc:sldMkLst>
          <pc:docMk/>
          <pc:sldMk cId="2135259955" sldId="263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9379F7-7C71-4631-B0FC-0A167684DC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C1AD1C7-4A6D-4DD0-912A-1ED62D1197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F3D02D2-3AB5-49FE-A9BC-67F3F456F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932DD36-C0EE-47D0-90CD-E4806C4CCB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106F6FF-3ED5-46D0-9A62-3ED89A00D2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282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31B2643-9998-40DA-B61C-2A8155B23E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12042958-BFD2-4F1D-8F92-EE1197570D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E6E0AF4-D18D-462D-82B1-F11D42C043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E41DF89B-35A7-4D43-8353-3AD7DB4E1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02A062B-A717-48CE-B1C0-2207227C8E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842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350841AA-93E5-436F-80E0-D944BD231A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31AB31C3-BCC5-406E-A0DC-87AA316C4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A711DE73-11E3-405D-B00F-E0D62899C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ABF0C05-DF5E-4531-BFA9-DCDFAEE4C7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D0E2F1DD-2BFF-4C1C-A7E7-905450D7F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4646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87FDE9-B532-4AC1-A2C7-A691C66BE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5515A50-B878-4A60-AD1E-81AED608F4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20AAAFE-17A5-4477-BC1E-19A4E116D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5E27165-9384-46D6-A8EC-41C1A4AC8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576EB25A-0625-4FE0-867C-3DF125B44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7698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DB4E9A-9E64-4A1E-B9B1-4EFA40162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BD803EB-B9C8-46E4-866C-68647C151E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94F67FBB-B505-4832-9397-E47329EB0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9994533-5D83-426A-8FB1-9D9A2E7A4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8E9111F-3CA0-4CD3-A9F1-4B1177509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9449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6F5220-75AE-4C29-959A-43877B2B46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EEE4B7E-C8BB-4722-AE77-0D70E1DD39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972017E-A464-4EBF-886F-98A5E32833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E11C282-7156-4C88-8FDC-6A9EE7EB6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32912D9-6CD3-430D-B369-7CADA3ECC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219F8F7-EBAA-4590-9E67-5F2321AE1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59918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B32C7B-31BE-43C2-815D-B27600532A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0D46CBA2-CB30-4C4F-A730-C684BE806E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D7134E97-FB92-4EFE-973A-FBDE274983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A154516D-3C19-45E2-9267-742A5578CC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7043AEB-9146-405E-8F17-04C113C225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6D3D76C7-6B72-4389-9348-E44B06BDE0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A3C31C09-9923-4E55-8F82-420AAD7ABF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D64E14A-5D22-430E-922E-A7D40DE80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3356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BC8C9B-6965-4566-8F8D-2E2EE9CEB7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DCA9F8CE-DD9F-4B39-AE24-5AF812531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C295AFC7-CDB4-4395-AD1A-5C1454F44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C0F45129-6230-4775-A230-D84B3E25D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3680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EF25E8C2-FCED-4E6D-A5EB-68457AD8A4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F763EB1-BDE8-4B81-A18C-36108E7C8D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6EF27AE3-757B-45DF-9DBB-C2A24C096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8211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C4B74CA-84E3-4FA1-A101-6748CC5D3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E47B5052-1A2B-4A09-9BC4-76FD5D269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CE1D6468-75E4-415F-A7B5-895BC54587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45EFB31-1750-4451-9D49-16737729E5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5FD00EF8-BA80-4E72-BAFC-BF293F23E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FC0A212-6F4B-4EBF-9CBC-ECDD5E8C7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2279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279D1F-C4B7-4ABA-A889-4311A17CB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121DA04D-9C02-4BB2-9A72-7DC3CBAEAF2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FBE054C-88F7-4224-B3A9-38151A298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DAE9EA4-ABD5-49EE-A61F-DF32CEC3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A8A4CF1A-A39A-40AC-8E45-1EAA1A47E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01BAC4B6-37BF-49FC-849A-7B71A16E9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39492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CF11CE75-7757-4BCF-BF21-3DB68D981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C5CC6147-9E47-417A-BEE6-5F665F537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674F3EE-EE39-4D66-9A47-43862BD1EB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CDDE5C-0AE1-4D21-8236-D293530BDF37}" type="datetimeFigureOut">
              <a:rPr lang="da-DK" smtClean="0"/>
              <a:t>21-10-2021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E95C486-B9F4-42BD-ABB2-74A39FF16A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81D0228-2C9A-4C85-9C0A-DB5AD987BA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2C8F6-1D3F-4D86-B07F-DBB2BB40E4EE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54090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D6E7AC4-EFBE-4E5E-8A2C-260A62AF5D8A}"/>
              </a:ext>
            </a:extLst>
          </p:cNvPr>
          <p:cNvSpPr/>
          <p:nvPr/>
        </p:nvSpPr>
        <p:spPr>
          <a:xfrm>
            <a:off x="3516264" y="-6908"/>
            <a:ext cx="5159467" cy="543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9CE59BC9-CAC6-4C0C-9056-3D1B1118714E}"/>
              </a:ext>
            </a:extLst>
          </p:cNvPr>
          <p:cNvSpPr txBox="1">
            <a:spLocks/>
          </p:cNvSpPr>
          <p:nvPr/>
        </p:nvSpPr>
        <p:spPr>
          <a:xfrm>
            <a:off x="3601616" y="88679"/>
            <a:ext cx="4859499" cy="35242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800" spc="600" dirty="0">
                <a:solidFill>
                  <a:schemeClr val="bg1"/>
                </a:solidFill>
                <a:latin typeface="Barlow Condensed Light" panose="00000406000000000000" pitchFamily="2" charset="0"/>
              </a:rPr>
              <a:t>2. INTERESSENTANALYSE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A2D55C8A-0239-475E-AC46-8EDBE5483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9980" y="206807"/>
            <a:ext cx="749960" cy="749960"/>
          </a:xfrm>
          <a:prstGeom prst="rect">
            <a:avLst/>
          </a:prstGeom>
        </p:spPr>
      </p:pic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DEA0A145-386D-4AAD-A160-7EFCAE7F1D2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595674"/>
              </p:ext>
            </p:extLst>
          </p:nvPr>
        </p:nvGraphicFramePr>
        <p:xfrm>
          <a:off x="1061085" y="1210060"/>
          <a:ext cx="10069830" cy="459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4915">
                  <a:extLst>
                    <a:ext uri="{9D8B030D-6E8A-4147-A177-3AD203B41FA5}">
                      <a16:colId xmlns:a16="http://schemas.microsoft.com/office/drawing/2014/main" val="97703863"/>
                    </a:ext>
                  </a:extLst>
                </a:gridCol>
                <a:gridCol w="5034915">
                  <a:extLst>
                    <a:ext uri="{9D8B030D-6E8A-4147-A177-3AD203B41FA5}">
                      <a16:colId xmlns:a16="http://schemas.microsoft.com/office/drawing/2014/main" val="1313896708"/>
                    </a:ext>
                  </a:extLst>
                </a:gridCol>
              </a:tblGrid>
              <a:tr h="2298190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>
                          <a:solidFill>
                            <a:schemeClr val="bg1"/>
                          </a:solidFill>
                          <a:latin typeface="Barlow Condensed" panose="00000506000000000000" pitchFamily="2" charset="0"/>
                        </a:rPr>
                        <a:t>MODSTAND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>
                          <a:latin typeface="Barlow Condensed" panose="00000506000000000000" pitchFamily="2" charset="0"/>
                        </a:rPr>
                        <a:t>AMBASSADØR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651575"/>
                  </a:ext>
                </a:extLst>
              </a:tr>
              <a:tr h="2298190"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Barlow Condensed" panose="00000506000000000000" pitchFamily="2" charset="0"/>
                        </a:rPr>
                        <a:t>RESIGNATION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Barlow Condensed" panose="00000506000000000000" pitchFamily="2" charset="0"/>
                        </a:rPr>
                        <a:t>ACCEPT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692044"/>
                  </a:ext>
                </a:extLst>
              </a:tr>
            </a:tbl>
          </a:graphicData>
        </a:graphic>
      </p:graphicFrame>
      <p:sp>
        <p:nvSpPr>
          <p:cNvPr id="9" name="L-form 8">
            <a:extLst>
              <a:ext uri="{FF2B5EF4-FFF2-40B4-BE49-F238E27FC236}">
                <a16:creationId xmlns:a16="http://schemas.microsoft.com/office/drawing/2014/main" id="{285E0291-D956-4B75-9F9D-C90CD733E53C}"/>
              </a:ext>
            </a:extLst>
          </p:cNvPr>
          <p:cNvSpPr/>
          <p:nvPr/>
        </p:nvSpPr>
        <p:spPr>
          <a:xfrm>
            <a:off x="931817" y="1210060"/>
            <a:ext cx="10199098" cy="4720477"/>
          </a:xfrm>
          <a:prstGeom prst="corner">
            <a:avLst>
              <a:gd name="adj1" fmla="val 95"/>
              <a:gd name="adj2" fmla="val 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2A2EE54C-7DEC-4821-88C0-833009E2078F}"/>
              </a:ext>
            </a:extLst>
          </p:cNvPr>
          <p:cNvSpPr txBox="1">
            <a:spLocks/>
          </p:cNvSpPr>
          <p:nvPr/>
        </p:nvSpPr>
        <p:spPr>
          <a:xfrm rot="16200000">
            <a:off x="-1230094" y="3299198"/>
            <a:ext cx="3200459" cy="2596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400" dirty="0">
                <a:solidFill>
                  <a:schemeClr val="tx2"/>
                </a:solidFill>
                <a:latin typeface="Barlow Condensed Medium" panose="00000606000000000000" pitchFamily="2" charset="0"/>
              </a:rPr>
              <a:t>VIGTIGHED FOR PROJEKT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8853D625-7A85-4F57-B048-2598D1EB49CB}"/>
              </a:ext>
            </a:extLst>
          </p:cNvPr>
          <p:cNvSpPr txBox="1">
            <a:spLocks/>
          </p:cNvSpPr>
          <p:nvPr/>
        </p:nvSpPr>
        <p:spPr>
          <a:xfrm>
            <a:off x="4355446" y="6463030"/>
            <a:ext cx="3481108" cy="2596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400" dirty="0">
                <a:solidFill>
                  <a:schemeClr val="tx2"/>
                </a:solidFill>
                <a:latin typeface="Barlow Condensed Medium" panose="00000606000000000000" pitchFamily="2" charset="0"/>
              </a:rPr>
              <a:t>ATTITUDE OVERFOR PROJEKT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B9B7A43E-ECB1-453F-8D20-25A3A3D7916F}"/>
              </a:ext>
            </a:extLst>
          </p:cNvPr>
          <p:cNvSpPr txBox="1">
            <a:spLocks/>
          </p:cNvSpPr>
          <p:nvPr/>
        </p:nvSpPr>
        <p:spPr>
          <a:xfrm>
            <a:off x="598003" y="5647940"/>
            <a:ext cx="356926" cy="2596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050" spc="600" dirty="0">
                <a:solidFill>
                  <a:schemeClr val="tx2"/>
                </a:solidFill>
                <a:latin typeface="Barlow Condensed" panose="00000506000000000000" pitchFamily="2" charset="0"/>
              </a:rPr>
              <a:t>1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A9A94FE4-15B6-4F6E-BDD0-EEE4556A5AD2}"/>
              </a:ext>
            </a:extLst>
          </p:cNvPr>
          <p:cNvSpPr txBox="1">
            <a:spLocks/>
          </p:cNvSpPr>
          <p:nvPr/>
        </p:nvSpPr>
        <p:spPr>
          <a:xfrm>
            <a:off x="598003" y="3378448"/>
            <a:ext cx="356926" cy="2596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050" spc="600" dirty="0">
                <a:solidFill>
                  <a:schemeClr val="tx2"/>
                </a:solidFill>
                <a:latin typeface="Barlow Condensed" panose="00000506000000000000" pitchFamily="2" charset="0"/>
              </a:rPr>
              <a:t>2</a:t>
            </a: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159C0CEE-3E12-41CB-A282-8598AEA6149D}"/>
              </a:ext>
            </a:extLst>
          </p:cNvPr>
          <p:cNvSpPr txBox="1">
            <a:spLocks/>
          </p:cNvSpPr>
          <p:nvPr/>
        </p:nvSpPr>
        <p:spPr>
          <a:xfrm>
            <a:off x="598003" y="1130008"/>
            <a:ext cx="356926" cy="2596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050" spc="600" dirty="0">
                <a:solidFill>
                  <a:schemeClr val="tx2"/>
                </a:solidFill>
                <a:latin typeface="Barlow Condensed" panose="00000506000000000000" pitchFamily="2" charset="0"/>
              </a:rPr>
              <a:t>3</a:t>
            </a: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DF32824F-0216-4505-96DF-61AA7125BBD0}"/>
              </a:ext>
            </a:extLst>
          </p:cNvPr>
          <p:cNvSpPr txBox="1">
            <a:spLocks/>
          </p:cNvSpPr>
          <p:nvPr/>
        </p:nvSpPr>
        <p:spPr>
          <a:xfrm>
            <a:off x="954929" y="6095232"/>
            <a:ext cx="444137" cy="259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050" spc="300" dirty="0">
                <a:solidFill>
                  <a:schemeClr val="tx2"/>
                </a:solidFill>
                <a:latin typeface="Barlow Condensed" panose="00000506000000000000" pitchFamily="2" charset="0"/>
              </a:rPr>
              <a:t>-3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5787FE4F-4CF2-4876-B806-C3E8B7CBB7D8}"/>
              </a:ext>
            </a:extLst>
          </p:cNvPr>
          <p:cNvSpPr txBox="1">
            <a:spLocks/>
          </p:cNvSpPr>
          <p:nvPr/>
        </p:nvSpPr>
        <p:spPr>
          <a:xfrm>
            <a:off x="2474574" y="6095232"/>
            <a:ext cx="444137" cy="259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050" spc="300" dirty="0">
                <a:solidFill>
                  <a:schemeClr val="tx2"/>
                </a:solidFill>
                <a:latin typeface="Barlow Condensed" panose="00000506000000000000" pitchFamily="2" charset="0"/>
              </a:rPr>
              <a:t>-2</a:t>
            </a:r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B9DE3B3C-6961-4EE0-BFD4-147EFCA2EF5B}"/>
              </a:ext>
            </a:extLst>
          </p:cNvPr>
          <p:cNvSpPr txBox="1">
            <a:spLocks/>
          </p:cNvSpPr>
          <p:nvPr/>
        </p:nvSpPr>
        <p:spPr>
          <a:xfrm>
            <a:off x="4133377" y="6092042"/>
            <a:ext cx="444137" cy="259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050" spc="300" dirty="0">
                <a:solidFill>
                  <a:schemeClr val="tx2"/>
                </a:solidFill>
                <a:latin typeface="Barlow Condensed" panose="00000506000000000000" pitchFamily="2" charset="0"/>
              </a:rPr>
              <a:t>-1</a:t>
            </a:r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B6558D36-307C-4565-BEE5-A1190808CA2B}"/>
              </a:ext>
            </a:extLst>
          </p:cNvPr>
          <p:cNvSpPr txBox="1">
            <a:spLocks/>
          </p:cNvSpPr>
          <p:nvPr/>
        </p:nvSpPr>
        <p:spPr>
          <a:xfrm>
            <a:off x="5873928" y="6092042"/>
            <a:ext cx="444137" cy="259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050" spc="300" dirty="0">
                <a:solidFill>
                  <a:schemeClr val="tx2"/>
                </a:solidFill>
                <a:latin typeface="Barlow Condensed" panose="00000506000000000000" pitchFamily="2" charset="0"/>
              </a:rPr>
              <a:t>0</a:t>
            </a:r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1114400A-DC34-4E50-BB81-9CE10856B127}"/>
              </a:ext>
            </a:extLst>
          </p:cNvPr>
          <p:cNvSpPr txBox="1">
            <a:spLocks/>
          </p:cNvSpPr>
          <p:nvPr/>
        </p:nvSpPr>
        <p:spPr>
          <a:xfrm>
            <a:off x="7614485" y="6092042"/>
            <a:ext cx="444137" cy="259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050" spc="300" dirty="0">
                <a:solidFill>
                  <a:schemeClr val="tx2"/>
                </a:solidFill>
                <a:latin typeface="Barlow Condensed" panose="00000506000000000000" pitchFamily="2" charset="0"/>
              </a:rPr>
              <a:t>1</a:t>
            </a:r>
          </a:p>
        </p:txBody>
      </p:sp>
      <p:sp>
        <p:nvSpPr>
          <p:cNvPr id="20" name="Titel 1">
            <a:extLst>
              <a:ext uri="{FF2B5EF4-FFF2-40B4-BE49-F238E27FC236}">
                <a16:creationId xmlns:a16="http://schemas.microsoft.com/office/drawing/2014/main" id="{DB63D220-528D-47B5-A5F4-7DACEED7AC62}"/>
              </a:ext>
            </a:extLst>
          </p:cNvPr>
          <p:cNvSpPr txBox="1">
            <a:spLocks/>
          </p:cNvSpPr>
          <p:nvPr/>
        </p:nvSpPr>
        <p:spPr>
          <a:xfrm>
            <a:off x="9273289" y="6092042"/>
            <a:ext cx="444137" cy="259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050" spc="300" dirty="0">
                <a:solidFill>
                  <a:schemeClr val="tx2"/>
                </a:solidFill>
                <a:latin typeface="Barlow Condensed" panose="00000506000000000000" pitchFamily="2" charset="0"/>
              </a:rPr>
              <a:t>2</a:t>
            </a:r>
          </a:p>
        </p:txBody>
      </p:sp>
      <p:sp>
        <p:nvSpPr>
          <p:cNvPr id="21" name="Titel 1">
            <a:extLst>
              <a:ext uri="{FF2B5EF4-FFF2-40B4-BE49-F238E27FC236}">
                <a16:creationId xmlns:a16="http://schemas.microsoft.com/office/drawing/2014/main" id="{7ED2EA8F-2D0A-4334-8F54-6F1A09E89F2F}"/>
              </a:ext>
            </a:extLst>
          </p:cNvPr>
          <p:cNvSpPr txBox="1">
            <a:spLocks/>
          </p:cNvSpPr>
          <p:nvPr/>
        </p:nvSpPr>
        <p:spPr>
          <a:xfrm>
            <a:off x="10908846" y="6092042"/>
            <a:ext cx="444137" cy="259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050" spc="300" dirty="0">
                <a:solidFill>
                  <a:schemeClr val="tx2"/>
                </a:solidFill>
                <a:latin typeface="Barlow Condensed" panose="00000506000000000000" pitchFamily="2" charset="0"/>
              </a:rPr>
              <a:t>3</a:t>
            </a:r>
          </a:p>
        </p:txBody>
      </p:sp>
      <p:sp>
        <p:nvSpPr>
          <p:cNvPr id="22" name="Ligebenet trekant 21">
            <a:extLst>
              <a:ext uri="{FF2B5EF4-FFF2-40B4-BE49-F238E27FC236}">
                <a16:creationId xmlns:a16="http://schemas.microsoft.com/office/drawing/2014/main" id="{DDB7993F-99E5-4E6C-95F1-3D41F60877C6}"/>
              </a:ext>
            </a:extLst>
          </p:cNvPr>
          <p:cNvSpPr/>
          <p:nvPr/>
        </p:nvSpPr>
        <p:spPr>
          <a:xfrm>
            <a:off x="4483049" y="2800350"/>
            <a:ext cx="3225901" cy="3006090"/>
          </a:xfrm>
          <a:prstGeom prst="triangle">
            <a:avLst>
              <a:gd name="adj" fmla="val 5000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dirty="0">
                <a:solidFill>
                  <a:schemeClr val="tx1"/>
                </a:solidFill>
                <a:latin typeface="Barlow Condensed" panose="00000506000000000000" pitchFamily="2" charset="0"/>
              </a:rPr>
              <a:t>LIGEGLAD</a:t>
            </a:r>
          </a:p>
        </p:txBody>
      </p:sp>
    </p:spTree>
    <p:extLst>
      <p:ext uri="{BB962C8B-B14F-4D97-AF65-F5344CB8AC3E}">
        <p14:creationId xmlns:p14="http://schemas.microsoft.com/office/powerpoint/2010/main" val="292481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0D6E7AC4-EFBE-4E5E-8A2C-260A62AF5D8A}"/>
              </a:ext>
            </a:extLst>
          </p:cNvPr>
          <p:cNvSpPr/>
          <p:nvPr/>
        </p:nvSpPr>
        <p:spPr>
          <a:xfrm>
            <a:off x="3516264" y="-6908"/>
            <a:ext cx="5159467" cy="5435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" name="Titel 1">
            <a:extLst>
              <a:ext uri="{FF2B5EF4-FFF2-40B4-BE49-F238E27FC236}">
                <a16:creationId xmlns:a16="http://schemas.microsoft.com/office/drawing/2014/main" id="{9CE59BC9-CAC6-4C0C-9056-3D1B1118714E}"/>
              </a:ext>
            </a:extLst>
          </p:cNvPr>
          <p:cNvSpPr txBox="1">
            <a:spLocks/>
          </p:cNvSpPr>
          <p:nvPr/>
        </p:nvSpPr>
        <p:spPr>
          <a:xfrm>
            <a:off x="3601616" y="88679"/>
            <a:ext cx="4859499" cy="352421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800" spc="600" dirty="0">
                <a:solidFill>
                  <a:schemeClr val="bg1"/>
                </a:solidFill>
                <a:latin typeface="Barlow Condensed Light" panose="00000406000000000000" pitchFamily="2" charset="0"/>
              </a:rPr>
              <a:t>2. INTERESSENTANALYSE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A2D55C8A-0239-475E-AC46-8EDBE5483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69980" y="206807"/>
            <a:ext cx="749960" cy="749960"/>
          </a:xfrm>
          <a:prstGeom prst="rect">
            <a:avLst/>
          </a:prstGeom>
        </p:spPr>
      </p:pic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DEA0A145-386D-4AAD-A160-7EFCAE7F1D24}"/>
              </a:ext>
            </a:extLst>
          </p:cNvPr>
          <p:cNvGraphicFramePr>
            <a:graphicFrameLocks noGrp="1"/>
          </p:cNvGraphicFramePr>
          <p:nvPr/>
        </p:nvGraphicFramePr>
        <p:xfrm>
          <a:off x="1061085" y="1210060"/>
          <a:ext cx="10069830" cy="4596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34915">
                  <a:extLst>
                    <a:ext uri="{9D8B030D-6E8A-4147-A177-3AD203B41FA5}">
                      <a16:colId xmlns:a16="http://schemas.microsoft.com/office/drawing/2014/main" val="97703863"/>
                    </a:ext>
                  </a:extLst>
                </a:gridCol>
                <a:gridCol w="5034915">
                  <a:extLst>
                    <a:ext uri="{9D8B030D-6E8A-4147-A177-3AD203B41FA5}">
                      <a16:colId xmlns:a16="http://schemas.microsoft.com/office/drawing/2014/main" val="1313896708"/>
                    </a:ext>
                  </a:extLst>
                </a:gridCol>
              </a:tblGrid>
              <a:tr h="2298190">
                <a:tc>
                  <a:txBody>
                    <a:bodyPr/>
                    <a:lstStyle/>
                    <a:p>
                      <a:pPr algn="ctr"/>
                      <a:r>
                        <a:rPr lang="da-DK" sz="2400" dirty="0">
                          <a:solidFill>
                            <a:schemeClr val="bg1"/>
                          </a:solidFill>
                          <a:latin typeface="Barlow Condensed" panose="00000506000000000000" pitchFamily="2" charset="0"/>
                        </a:rPr>
                        <a:t>MODSTAND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dirty="0">
                          <a:latin typeface="Barlow Condensed" panose="00000506000000000000" pitchFamily="2" charset="0"/>
                        </a:rPr>
                        <a:t>AMBASSADØR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7651575"/>
                  </a:ext>
                </a:extLst>
              </a:tr>
              <a:tr h="2298190"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Barlow Condensed" panose="00000506000000000000" pitchFamily="2" charset="0"/>
                        </a:rPr>
                        <a:t>RESIGNATION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a-DK" sz="2400" b="1" dirty="0">
                          <a:solidFill>
                            <a:schemeClr val="tx1"/>
                          </a:solidFill>
                          <a:latin typeface="Barlow Condensed" panose="00000506000000000000" pitchFamily="2" charset="0"/>
                        </a:rPr>
                        <a:t>ACCEPT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7692044"/>
                  </a:ext>
                </a:extLst>
              </a:tr>
            </a:tbl>
          </a:graphicData>
        </a:graphic>
      </p:graphicFrame>
      <p:sp>
        <p:nvSpPr>
          <p:cNvPr id="9" name="L-form 8">
            <a:extLst>
              <a:ext uri="{FF2B5EF4-FFF2-40B4-BE49-F238E27FC236}">
                <a16:creationId xmlns:a16="http://schemas.microsoft.com/office/drawing/2014/main" id="{285E0291-D956-4B75-9F9D-C90CD733E53C}"/>
              </a:ext>
            </a:extLst>
          </p:cNvPr>
          <p:cNvSpPr/>
          <p:nvPr/>
        </p:nvSpPr>
        <p:spPr>
          <a:xfrm>
            <a:off x="931817" y="1210060"/>
            <a:ext cx="10199098" cy="4720477"/>
          </a:xfrm>
          <a:prstGeom prst="corner">
            <a:avLst>
              <a:gd name="adj1" fmla="val 95"/>
              <a:gd name="adj2" fmla="val 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0" name="Titel 1">
            <a:extLst>
              <a:ext uri="{FF2B5EF4-FFF2-40B4-BE49-F238E27FC236}">
                <a16:creationId xmlns:a16="http://schemas.microsoft.com/office/drawing/2014/main" id="{2A2EE54C-7DEC-4821-88C0-833009E2078F}"/>
              </a:ext>
            </a:extLst>
          </p:cNvPr>
          <p:cNvSpPr txBox="1">
            <a:spLocks/>
          </p:cNvSpPr>
          <p:nvPr/>
        </p:nvSpPr>
        <p:spPr>
          <a:xfrm rot="16200000">
            <a:off x="-1230094" y="3299198"/>
            <a:ext cx="3200459" cy="2596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400" dirty="0">
                <a:solidFill>
                  <a:schemeClr val="tx2"/>
                </a:solidFill>
                <a:latin typeface="Barlow Condensed Medium" panose="00000606000000000000" pitchFamily="2" charset="0"/>
              </a:rPr>
              <a:t>VIGTIGHED FOR PROJEKT</a:t>
            </a:r>
          </a:p>
        </p:txBody>
      </p:sp>
      <p:sp>
        <p:nvSpPr>
          <p:cNvPr id="11" name="Titel 1">
            <a:extLst>
              <a:ext uri="{FF2B5EF4-FFF2-40B4-BE49-F238E27FC236}">
                <a16:creationId xmlns:a16="http://schemas.microsoft.com/office/drawing/2014/main" id="{8853D625-7A85-4F57-B048-2598D1EB49CB}"/>
              </a:ext>
            </a:extLst>
          </p:cNvPr>
          <p:cNvSpPr txBox="1">
            <a:spLocks/>
          </p:cNvSpPr>
          <p:nvPr/>
        </p:nvSpPr>
        <p:spPr>
          <a:xfrm>
            <a:off x="4355446" y="6463030"/>
            <a:ext cx="3481108" cy="2596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400" dirty="0">
                <a:solidFill>
                  <a:schemeClr val="tx2"/>
                </a:solidFill>
                <a:latin typeface="Barlow Condensed Medium" panose="00000606000000000000" pitchFamily="2" charset="0"/>
              </a:rPr>
              <a:t>ATTITUDE OVERFOR PROJEKT</a:t>
            </a:r>
          </a:p>
        </p:txBody>
      </p:sp>
      <p:sp>
        <p:nvSpPr>
          <p:cNvPr id="12" name="Titel 1">
            <a:extLst>
              <a:ext uri="{FF2B5EF4-FFF2-40B4-BE49-F238E27FC236}">
                <a16:creationId xmlns:a16="http://schemas.microsoft.com/office/drawing/2014/main" id="{B9B7A43E-ECB1-453F-8D20-25A3A3D7916F}"/>
              </a:ext>
            </a:extLst>
          </p:cNvPr>
          <p:cNvSpPr txBox="1">
            <a:spLocks/>
          </p:cNvSpPr>
          <p:nvPr/>
        </p:nvSpPr>
        <p:spPr>
          <a:xfrm>
            <a:off x="598003" y="5647940"/>
            <a:ext cx="356926" cy="2596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050" spc="600" dirty="0">
                <a:solidFill>
                  <a:schemeClr val="tx2"/>
                </a:solidFill>
                <a:latin typeface="Barlow Condensed" panose="00000506000000000000" pitchFamily="2" charset="0"/>
              </a:rPr>
              <a:t>1</a:t>
            </a:r>
          </a:p>
        </p:txBody>
      </p:sp>
      <p:sp>
        <p:nvSpPr>
          <p:cNvPr id="13" name="Titel 1">
            <a:extLst>
              <a:ext uri="{FF2B5EF4-FFF2-40B4-BE49-F238E27FC236}">
                <a16:creationId xmlns:a16="http://schemas.microsoft.com/office/drawing/2014/main" id="{A9A94FE4-15B6-4F6E-BDD0-EEE4556A5AD2}"/>
              </a:ext>
            </a:extLst>
          </p:cNvPr>
          <p:cNvSpPr txBox="1">
            <a:spLocks/>
          </p:cNvSpPr>
          <p:nvPr/>
        </p:nvSpPr>
        <p:spPr>
          <a:xfrm>
            <a:off x="598003" y="3378448"/>
            <a:ext cx="356926" cy="2596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050" spc="600" dirty="0">
                <a:solidFill>
                  <a:schemeClr val="tx2"/>
                </a:solidFill>
                <a:latin typeface="Barlow Condensed" panose="00000506000000000000" pitchFamily="2" charset="0"/>
              </a:rPr>
              <a:t>2</a:t>
            </a: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159C0CEE-3E12-41CB-A282-8598AEA6149D}"/>
              </a:ext>
            </a:extLst>
          </p:cNvPr>
          <p:cNvSpPr txBox="1">
            <a:spLocks/>
          </p:cNvSpPr>
          <p:nvPr/>
        </p:nvSpPr>
        <p:spPr>
          <a:xfrm>
            <a:off x="598003" y="1130008"/>
            <a:ext cx="356926" cy="259604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050" spc="600" dirty="0">
                <a:solidFill>
                  <a:schemeClr val="tx2"/>
                </a:solidFill>
                <a:latin typeface="Barlow Condensed" panose="00000506000000000000" pitchFamily="2" charset="0"/>
              </a:rPr>
              <a:t>3</a:t>
            </a:r>
          </a:p>
        </p:txBody>
      </p:sp>
      <p:sp>
        <p:nvSpPr>
          <p:cNvPr id="15" name="Titel 1">
            <a:extLst>
              <a:ext uri="{FF2B5EF4-FFF2-40B4-BE49-F238E27FC236}">
                <a16:creationId xmlns:a16="http://schemas.microsoft.com/office/drawing/2014/main" id="{DF32824F-0216-4505-96DF-61AA7125BBD0}"/>
              </a:ext>
            </a:extLst>
          </p:cNvPr>
          <p:cNvSpPr txBox="1">
            <a:spLocks/>
          </p:cNvSpPr>
          <p:nvPr/>
        </p:nvSpPr>
        <p:spPr>
          <a:xfrm>
            <a:off x="954929" y="6095232"/>
            <a:ext cx="444137" cy="259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050" spc="300" dirty="0">
                <a:solidFill>
                  <a:schemeClr val="tx2"/>
                </a:solidFill>
                <a:latin typeface="Barlow Condensed" panose="00000506000000000000" pitchFamily="2" charset="0"/>
              </a:rPr>
              <a:t>-3</a:t>
            </a:r>
          </a:p>
        </p:txBody>
      </p:sp>
      <p:sp>
        <p:nvSpPr>
          <p:cNvPr id="16" name="Titel 1">
            <a:extLst>
              <a:ext uri="{FF2B5EF4-FFF2-40B4-BE49-F238E27FC236}">
                <a16:creationId xmlns:a16="http://schemas.microsoft.com/office/drawing/2014/main" id="{5787FE4F-4CF2-4876-B806-C3E8B7CBB7D8}"/>
              </a:ext>
            </a:extLst>
          </p:cNvPr>
          <p:cNvSpPr txBox="1">
            <a:spLocks/>
          </p:cNvSpPr>
          <p:nvPr/>
        </p:nvSpPr>
        <p:spPr>
          <a:xfrm>
            <a:off x="2474574" y="6095232"/>
            <a:ext cx="444137" cy="259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050" spc="300" dirty="0">
                <a:solidFill>
                  <a:schemeClr val="tx2"/>
                </a:solidFill>
                <a:latin typeface="Barlow Condensed" panose="00000506000000000000" pitchFamily="2" charset="0"/>
              </a:rPr>
              <a:t>-2</a:t>
            </a:r>
          </a:p>
        </p:txBody>
      </p:sp>
      <p:sp>
        <p:nvSpPr>
          <p:cNvPr id="17" name="Titel 1">
            <a:extLst>
              <a:ext uri="{FF2B5EF4-FFF2-40B4-BE49-F238E27FC236}">
                <a16:creationId xmlns:a16="http://schemas.microsoft.com/office/drawing/2014/main" id="{B9DE3B3C-6961-4EE0-BFD4-147EFCA2EF5B}"/>
              </a:ext>
            </a:extLst>
          </p:cNvPr>
          <p:cNvSpPr txBox="1">
            <a:spLocks/>
          </p:cNvSpPr>
          <p:nvPr/>
        </p:nvSpPr>
        <p:spPr>
          <a:xfrm>
            <a:off x="4133377" y="6092042"/>
            <a:ext cx="444137" cy="259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050" spc="300" dirty="0">
                <a:solidFill>
                  <a:schemeClr val="tx2"/>
                </a:solidFill>
                <a:latin typeface="Barlow Condensed" panose="00000506000000000000" pitchFamily="2" charset="0"/>
              </a:rPr>
              <a:t>-1</a:t>
            </a:r>
          </a:p>
        </p:txBody>
      </p:sp>
      <p:sp>
        <p:nvSpPr>
          <p:cNvPr id="18" name="Titel 1">
            <a:extLst>
              <a:ext uri="{FF2B5EF4-FFF2-40B4-BE49-F238E27FC236}">
                <a16:creationId xmlns:a16="http://schemas.microsoft.com/office/drawing/2014/main" id="{B6558D36-307C-4565-BEE5-A1190808CA2B}"/>
              </a:ext>
            </a:extLst>
          </p:cNvPr>
          <p:cNvSpPr txBox="1">
            <a:spLocks/>
          </p:cNvSpPr>
          <p:nvPr/>
        </p:nvSpPr>
        <p:spPr>
          <a:xfrm>
            <a:off x="5873928" y="6092042"/>
            <a:ext cx="444137" cy="259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050" spc="300" dirty="0">
                <a:solidFill>
                  <a:schemeClr val="tx2"/>
                </a:solidFill>
                <a:latin typeface="Barlow Condensed" panose="00000506000000000000" pitchFamily="2" charset="0"/>
              </a:rPr>
              <a:t>0</a:t>
            </a:r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1114400A-DC34-4E50-BB81-9CE10856B127}"/>
              </a:ext>
            </a:extLst>
          </p:cNvPr>
          <p:cNvSpPr txBox="1">
            <a:spLocks/>
          </p:cNvSpPr>
          <p:nvPr/>
        </p:nvSpPr>
        <p:spPr>
          <a:xfrm>
            <a:off x="7614485" y="6092042"/>
            <a:ext cx="444137" cy="259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050" spc="300" dirty="0">
                <a:solidFill>
                  <a:schemeClr val="tx2"/>
                </a:solidFill>
                <a:latin typeface="Barlow Condensed" panose="00000506000000000000" pitchFamily="2" charset="0"/>
              </a:rPr>
              <a:t>1</a:t>
            </a:r>
          </a:p>
        </p:txBody>
      </p:sp>
      <p:sp>
        <p:nvSpPr>
          <p:cNvPr id="20" name="Titel 1">
            <a:extLst>
              <a:ext uri="{FF2B5EF4-FFF2-40B4-BE49-F238E27FC236}">
                <a16:creationId xmlns:a16="http://schemas.microsoft.com/office/drawing/2014/main" id="{DB63D220-528D-47B5-A5F4-7DACEED7AC62}"/>
              </a:ext>
            </a:extLst>
          </p:cNvPr>
          <p:cNvSpPr txBox="1">
            <a:spLocks/>
          </p:cNvSpPr>
          <p:nvPr/>
        </p:nvSpPr>
        <p:spPr>
          <a:xfrm>
            <a:off x="9273289" y="6092042"/>
            <a:ext cx="444137" cy="259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050" spc="300" dirty="0">
                <a:solidFill>
                  <a:schemeClr val="tx2"/>
                </a:solidFill>
                <a:latin typeface="Barlow Condensed" panose="00000506000000000000" pitchFamily="2" charset="0"/>
              </a:rPr>
              <a:t>2</a:t>
            </a:r>
          </a:p>
        </p:txBody>
      </p:sp>
      <p:sp>
        <p:nvSpPr>
          <p:cNvPr id="21" name="Titel 1">
            <a:extLst>
              <a:ext uri="{FF2B5EF4-FFF2-40B4-BE49-F238E27FC236}">
                <a16:creationId xmlns:a16="http://schemas.microsoft.com/office/drawing/2014/main" id="{7ED2EA8F-2D0A-4334-8F54-6F1A09E89F2F}"/>
              </a:ext>
            </a:extLst>
          </p:cNvPr>
          <p:cNvSpPr txBox="1">
            <a:spLocks/>
          </p:cNvSpPr>
          <p:nvPr/>
        </p:nvSpPr>
        <p:spPr>
          <a:xfrm>
            <a:off x="10908846" y="6092042"/>
            <a:ext cx="444137" cy="259603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050" spc="300" dirty="0">
                <a:solidFill>
                  <a:schemeClr val="tx2"/>
                </a:solidFill>
                <a:latin typeface="Barlow Condensed" panose="00000506000000000000" pitchFamily="2" charset="0"/>
              </a:rPr>
              <a:t>3</a:t>
            </a:r>
          </a:p>
        </p:txBody>
      </p:sp>
      <p:sp>
        <p:nvSpPr>
          <p:cNvPr id="22" name="Pil: højre 21">
            <a:extLst>
              <a:ext uri="{FF2B5EF4-FFF2-40B4-BE49-F238E27FC236}">
                <a16:creationId xmlns:a16="http://schemas.microsoft.com/office/drawing/2014/main" id="{7E165C50-61D6-475B-AFB3-837B9A55D724}"/>
              </a:ext>
            </a:extLst>
          </p:cNvPr>
          <p:cNvSpPr/>
          <p:nvPr/>
        </p:nvSpPr>
        <p:spPr>
          <a:xfrm>
            <a:off x="5540098" y="2440115"/>
            <a:ext cx="1619628" cy="152400"/>
          </a:xfrm>
          <a:prstGeom prst="rightArrow">
            <a:avLst/>
          </a:prstGeom>
          <a:solidFill>
            <a:srgbClr val="1AFEB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3" name="Pil: højre 22">
            <a:extLst>
              <a:ext uri="{FF2B5EF4-FFF2-40B4-BE49-F238E27FC236}">
                <a16:creationId xmlns:a16="http://schemas.microsoft.com/office/drawing/2014/main" id="{5ABE7586-1518-4462-B178-BB0839616C14}"/>
              </a:ext>
            </a:extLst>
          </p:cNvPr>
          <p:cNvSpPr/>
          <p:nvPr/>
        </p:nvSpPr>
        <p:spPr>
          <a:xfrm>
            <a:off x="2762514" y="1686189"/>
            <a:ext cx="5572594" cy="137026"/>
          </a:xfrm>
          <a:prstGeom prst="rightArrow">
            <a:avLst/>
          </a:prstGeom>
          <a:solidFill>
            <a:srgbClr val="FECD1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32" name="Ligebenet trekant 31">
            <a:extLst>
              <a:ext uri="{FF2B5EF4-FFF2-40B4-BE49-F238E27FC236}">
                <a16:creationId xmlns:a16="http://schemas.microsoft.com/office/drawing/2014/main" id="{3A359C3B-D4A5-492E-8381-9FCC98ABC4EB}"/>
              </a:ext>
            </a:extLst>
          </p:cNvPr>
          <p:cNvSpPr/>
          <p:nvPr/>
        </p:nvSpPr>
        <p:spPr>
          <a:xfrm>
            <a:off x="4483049" y="2800350"/>
            <a:ext cx="3225901" cy="3006090"/>
          </a:xfrm>
          <a:prstGeom prst="triangle">
            <a:avLst>
              <a:gd name="adj" fmla="val 5000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b="1" dirty="0">
                <a:solidFill>
                  <a:schemeClr val="tx1"/>
                </a:solidFill>
                <a:latin typeface="Barlow Condensed" panose="00000506000000000000" pitchFamily="2" charset="0"/>
              </a:rPr>
              <a:t>LIGEGLAD</a:t>
            </a:r>
          </a:p>
        </p:txBody>
      </p:sp>
      <p:pic>
        <p:nvPicPr>
          <p:cNvPr id="25" name="Billede 24">
            <a:extLst>
              <a:ext uri="{FF2B5EF4-FFF2-40B4-BE49-F238E27FC236}">
                <a16:creationId xmlns:a16="http://schemas.microsoft.com/office/drawing/2014/main" id="{160E2900-F5B1-446A-8788-879DCF9427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674" y="3553513"/>
            <a:ext cx="1329434" cy="1329434"/>
          </a:xfrm>
          <a:prstGeom prst="rect">
            <a:avLst/>
          </a:prstGeom>
        </p:spPr>
      </p:pic>
      <p:pic>
        <p:nvPicPr>
          <p:cNvPr id="26" name="Billede 25" descr="Et billede, der indeholder tekst, skilt, ur&#10;&#10;Automatisk genereret beskrivelse">
            <a:extLst>
              <a:ext uri="{FF2B5EF4-FFF2-40B4-BE49-F238E27FC236}">
                <a16:creationId xmlns:a16="http://schemas.microsoft.com/office/drawing/2014/main" id="{15DB02DB-026D-4394-8C88-C8E7D9C399A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78124">
            <a:off x="4512511" y="1851598"/>
            <a:ext cx="1329434" cy="1329434"/>
          </a:xfrm>
          <a:prstGeom prst="rect">
            <a:avLst/>
          </a:prstGeom>
        </p:spPr>
      </p:pic>
      <p:pic>
        <p:nvPicPr>
          <p:cNvPr id="27" name="Billede 26">
            <a:extLst>
              <a:ext uri="{FF2B5EF4-FFF2-40B4-BE49-F238E27FC236}">
                <a16:creationId xmlns:a16="http://schemas.microsoft.com/office/drawing/2014/main" id="{5A954B2A-628D-4FC0-ACDC-DD2D3EB5B9E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95524">
            <a:off x="1768549" y="1302323"/>
            <a:ext cx="1329434" cy="1329434"/>
          </a:xfrm>
          <a:prstGeom prst="rect">
            <a:avLst/>
          </a:prstGeom>
        </p:spPr>
      </p:pic>
      <p:sp>
        <p:nvSpPr>
          <p:cNvPr id="28" name="Titel 1">
            <a:extLst>
              <a:ext uri="{FF2B5EF4-FFF2-40B4-BE49-F238E27FC236}">
                <a16:creationId xmlns:a16="http://schemas.microsoft.com/office/drawing/2014/main" id="{4363F9B0-06A2-4D01-AC0C-FD189D270BEB}"/>
              </a:ext>
            </a:extLst>
          </p:cNvPr>
          <p:cNvSpPr txBox="1">
            <a:spLocks/>
          </p:cNvSpPr>
          <p:nvPr/>
        </p:nvSpPr>
        <p:spPr>
          <a:xfrm rot="621142">
            <a:off x="1841015" y="1681627"/>
            <a:ext cx="1160767" cy="62260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400" dirty="0">
                <a:latin typeface="Barlow Condensed Light" panose="00000406000000000000" pitchFamily="2" charset="0"/>
              </a:rPr>
              <a:t>Egen</a:t>
            </a:r>
          </a:p>
          <a:p>
            <a:pPr algn="ctr"/>
            <a:r>
              <a:rPr lang="da-DK" sz="1400" dirty="0">
                <a:latin typeface="Barlow Condensed Light" panose="00000406000000000000" pitchFamily="2" charset="0"/>
              </a:rPr>
              <a:t>salgsafdeling</a:t>
            </a:r>
          </a:p>
        </p:txBody>
      </p:sp>
      <p:sp>
        <p:nvSpPr>
          <p:cNvPr id="29" name="Titel 1">
            <a:extLst>
              <a:ext uri="{FF2B5EF4-FFF2-40B4-BE49-F238E27FC236}">
                <a16:creationId xmlns:a16="http://schemas.microsoft.com/office/drawing/2014/main" id="{DEB4D271-1FCA-4A75-8AE8-C5A4C320C9DF}"/>
              </a:ext>
            </a:extLst>
          </p:cNvPr>
          <p:cNvSpPr txBox="1">
            <a:spLocks/>
          </p:cNvSpPr>
          <p:nvPr/>
        </p:nvSpPr>
        <p:spPr>
          <a:xfrm rot="20980107">
            <a:off x="4629725" y="2344469"/>
            <a:ext cx="1160767" cy="64328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400" dirty="0">
                <a:latin typeface="Barlow Condensed Light" panose="00000406000000000000" pitchFamily="2" charset="0"/>
              </a:rPr>
              <a:t>Større kunder</a:t>
            </a:r>
          </a:p>
        </p:txBody>
      </p:sp>
      <p:sp>
        <p:nvSpPr>
          <p:cNvPr id="30" name="Titel 1">
            <a:extLst>
              <a:ext uri="{FF2B5EF4-FFF2-40B4-BE49-F238E27FC236}">
                <a16:creationId xmlns:a16="http://schemas.microsoft.com/office/drawing/2014/main" id="{6B5C8734-A0BB-4DBB-940A-BC6B263EFAD4}"/>
              </a:ext>
            </a:extLst>
          </p:cNvPr>
          <p:cNvSpPr txBox="1">
            <a:spLocks/>
          </p:cNvSpPr>
          <p:nvPr/>
        </p:nvSpPr>
        <p:spPr>
          <a:xfrm>
            <a:off x="5515612" y="4041954"/>
            <a:ext cx="1160767" cy="64328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a-DK" sz="1400" dirty="0">
                <a:latin typeface="Barlow Condensed Light" panose="00000406000000000000" pitchFamily="2" charset="0"/>
              </a:rPr>
              <a:t>Journalister</a:t>
            </a:r>
          </a:p>
        </p:txBody>
      </p:sp>
      <p:sp>
        <p:nvSpPr>
          <p:cNvPr id="31" name="Titel 1">
            <a:extLst>
              <a:ext uri="{FF2B5EF4-FFF2-40B4-BE49-F238E27FC236}">
                <a16:creationId xmlns:a16="http://schemas.microsoft.com/office/drawing/2014/main" id="{A4A8F95D-4A75-49B1-B290-02655C4D9E11}"/>
              </a:ext>
            </a:extLst>
          </p:cNvPr>
          <p:cNvSpPr txBox="1">
            <a:spLocks/>
          </p:cNvSpPr>
          <p:nvPr/>
        </p:nvSpPr>
        <p:spPr>
          <a:xfrm>
            <a:off x="1" y="39200"/>
            <a:ext cx="1137138" cy="352421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1800" b="1" dirty="0">
                <a:solidFill>
                  <a:schemeClr val="accent5">
                    <a:lumMod val="75000"/>
                  </a:schemeClr>
                </a:solidFill>
                <a:latin typeface="Barlow Condensed" panose="00000506000000000000" pitchFamily="2" charset="0"/>
              </a:rPr>
              <a:t>EKSEMPEL</a:t>
            </a:r>
          </a:p>
        </p:txBody>
      </p:sp>
      <p:sp>
        <p:nvSpPr>
          <p:cNvPr id="24" name="Pil: højre 23">
            <a:extLst>
              <a:ext uri="{FF2B5EF4-FFF2-40B4-BE49-F238E27FC236}">
                <a16:creationId xmlns:a16="http://schemas.microsoft.com/office/drawing/2014/main" id="{7753742D-1452-484B-965E-3AD98B0DDC6E}"/>
              </a:ext>
            </a:extLst>
          </p:cNvPr>
          <p:cNvSpPr/>
          <p:nvPr/>
        </p:nvSpPr>
        <p:spPr>
          <a:xfrm>
            <a:off x="6505569" y="4221945"/>
            <a:ext cx="1619628" cy="152400"/>
          </a:xfrm>
          <a:prstGeom prst="rightArrow">
            <a:avLst/>
          </a:prstGeom>
          <a:solidFill>
            <a:srgbClr val="DE6E6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32923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ITB - 1508">
      <a:dk1>
        <a:srgbClr val="212121"/>
      </a:dk1>
      <a:lt1>
        <a:srgbClr val="FFFFFF"/>
      </a:lt1>
      <a:dk2>
        <a:srgbClr val="004650"/>
      </a:dk2>
      <a:lt2>
        <a:srgbClr val="F0F0F0"/>
      </a:lt2>
      <a:accent1>
        <a:srgbClr val="004650"/>
      </a:accent1>
      <a:accent2>
        <a:srgbClr val="AEB78B"/>
      </a:accent2>
      <a:accent3>
        <a:srgbClr val="32192D"/>
      </a:accent3>
      <a:accent4>
        <a:srgbClr val="DDA6AC"/>
      </a:accent4>
      <a:accent5>
        <a:srgbClr val="E15A5A"/>
      </a:accent5>
      <a:accent6>
        <a:srgbClr val="FFEF42"/>
      </a:accent6>
      <a:hlink>
        <a:srgbClr val="0070C0"/>
      </a:hlink>
      <a:folHlink>
        <a:srgbClr val="8FB3C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94525645C44AD45AAB3AA9106B32F60" ma:contentTypeVersion="13" ma:contentTypeDescription="Opret et nyt dokument." ma:contentTypeScope="" ma:versionID="2572f6dc01bb2b03b199c58ae5326712">
  <xsd:schema xmlns:xsd="http://www.w3.org/2001/XMLSchema" xmlns:xs="http://www.w3.org/2001/XMLSchema" xmlns:p="http://schemas.microsoft.com/office/2006/metadata/properties" xmlns:ns2="214493cc-c5f0-4f42-9d66-609965d104c6" xmlns:ns3="9ee8d028-5f69-422a-8af8-47b83aeb9781" targetNamespace="http://schemas.microsoft.com/office/2006/metadata/properties" ma:root="true" ma:fieldsID="24b3a1a999586327ea8eeddaf8d7f856" ns2:_="" ns3:_="">
    <xsd:import namespace="214493cc-c5f0-4f42-9d66-609965d104c6"/>
    <xsd:import namespace="9ee8d028-5f69-422a-8af8-47b83aeb97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493cc-c5f0-4f42-9d66-609965d104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e8d028-5f69-422a-8af8-47b83aeb978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5E4C16-3D26-4138-953E-7AFF0905E5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4493cc-c5f0-4f42-9d66-609965d104c6"/>
    <ds:schemaRef ds:uri="9ee8d028-5f69-422a-8af8-47b83aeb978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B610142-B81A-41BC-AD10-AD3FC8AA29A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13F6FE1-CDCC-4660-9AC9-15CF9F68B38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1676</TotalTime>
  <Words>60</Words>
  <Application>Microsoft Office PowerPoint</Application>
  <PresentationFormat>Widescreen</PresentationFormat>
  <Paragraphs>41</Paragraphs>
  <Slides>2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6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2</vt:i4>
      </vt:variant>
    </vt:vector>
  </HeadingPairs>
  <TitlesOfParts>
    <vt:vector size="9" baseType="lpstr">
      <vt:lpstr>Arial</vt:lpstr>
      <vt:lpstr>Barlow Condensed</vt:lpstr>
      <vt:lpstr>Barlow Condensed Light</vt:lpstr>
      <vt:lpstr>Barlow Condensed Medium</vt:lpstr>
      <vt:lpstr>Calibri</vt:lpstr>
      <vt:lpstr>Calibri Light</vt:lpstr>
      <vt:lpstr>Office-tema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SÆT DIT KOMMUNIKATIONSMÅL</dc:title>
  <dc:creator>Mikkel Quist Kümler</dc:creator>
  <cp:lastModifiedBy>Rune Fick Hansen</cp:lastModifiedBy>
  <cp:revision>2</cp:revision>
  <dcterms:created xsi:type="dcterms:W3CDTF">2021-09-29T07:21:23Z</dcterms:created>
  <dcterms:modified xsi:type="dcterms:W3CDTF">2021-10-21T07:12:05Z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0x010100A94525645C44AD45AAB3AA9106B32F60</vt:lpwstr>
  </property>
</Properties>
</file>