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8" r:id="rId5"/>
    <p:sldId id="257" r:id="rId6"/>
    <p:sldId id="259" r:id="rId7"/>
    <p:sldId id="260" r:id="rId8"/>
    <p:sldId id="292" r:id="rId9"/>
    <p:sldId id="293" r:id="rId10"/>
    <p:sldId id="294" r:id="rId11"/>
    <p:sldId id="307" r:id="rId12"/>
    <p:sldId id="295" r:id="rId13"/>
    <p:sldId id="296" r:id="rId14"/>
    <p:sldId id="297" r:id="rId15"/>
    <p:sldId id="278" r:id="rId16"/>
    <p:sldId id="298" r:id="rId17"/>
    <p:sldId id="301" r:id="rId18"/>
    <p:sldId id="306" r:id="rId19"/>
    <p:sldId id="299" r:id="rId20"/>
    <p:sldId id="282" r:id="rId21"/>
    <p:sldId id="283" r:id="rId22"/>
    <p:sldId id="305" r:id="rId23"/>
    <p:sldId id="304" r:id="rId24"/>
    <p:sldId id="303" r:id="rId25"/>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EAD91-A454-45E1-9E9D-836CDDBEB7E3}" v="2" dt="2021-03-26T11:56:20.52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ne Fick Hansen" userId="f85efc3c-c917-48ad-8c8b-a542af4692e7" providerId="ADAL" clId="{6EEEAD91-A454-45E1-9E9D-836CDDBEB7E3}"/>
    <pc:docChg chg="modSld">
      <pc:chgData name="Rune Fick Hansen" userId="f85efc3c-c917-48ad-8c8b-a542af4692e7" providerId="ADAL" clId="{6EEEAD91-A454-45E1-9E9D-836CDDBEB7E3}" dt="2021-03-26T11:56:20.526" v="3" actId="164"/>
      <pc:docMkLst>
        <pc:docMk/>
      </pc:docMkLst>
      <pc:sldChg chg="modSp">
        <pc:chgData name="Rune Fick Hansen" userId="f85efc3c-c917-48ad-8c8b-a542af4692e7" providerId="ADAL" clId="{6EEEAD91-A454-45E1-9E9D-836CDDBEB7E3}" dt="2021-03-24T08:07:54.975" v="1" actId="20577"/>
        <pc:sldMkLst>
          <pc:docMk/>
          <pc:sldMk cId="1828378383" sldId="296"/>
        </pc:sldMkLst>
        <pc:spChg chg="mod">
          <ac:chgData name="Rune Fick Hansen" userId="f85efc3c-c917-48ad-8c8b-a542af4692e7" providerId="ADAL" clId="{6EEEAD91-A454-45E1-9E9D-836CDDBEB7E3}" dt="2021-03-24T08:07:54.975" v="1" actId="20577"/>
          <ac:spMkLst>
            <pc:docMk/>
            <pc:sldMk cId="1828378383" sldId="296"/>
            <ac:spMk id="12" creationId="{00000000-0000-0000-0000-000000000000}"/>
          </ac:spMkLst>
        </pc:spChg>
      </pc:sldChg>
      <pc:sldChg chg="addSp modSp">
        <pc:chgData name="Rune Fick Hansen" userId="f85efc3c-c917-48ad-8c8b-a542af4692e7" providerId="ADAL" clId="{6EEEAD91-A454-45E1-9E9D-836CDDBEB7E3}" dt="2021-03-26T11:56:20.526" v="3" actId="164"/>
        <pc:sldMkLst>
          <pc:docMk/>
          <pc:sldMk cId="2145237129" sldId="298"/>
        </pc:sldMkLst>
        <pc:spChg chg="mod">
          <ac:chgData name="Rune Fick Hansen" userId="f85efc3c-c917-48ad-8c8b-a542af4692e7" providerId="ADAL" clId="{6EEEAD91-A454-45E1-9E9D-836CDDBEB7E3}" dt="2021-03-26T11:56:20.526" v="3" actId="164"/>
          <ac:spMkLst>
            <pc:docMk/>
            <pc:sldMk cId="2145237129" sldId="298"/>
            <ac:spMk id="8"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10"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11"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12"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13"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14"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15"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16"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18"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21" creationId="{00000000-0000-0000-0000-000000000000}"/>
          </ac:spMkLst>
        </pc:spChg>
        <pc:spChg chg="mod">
          <ac:chgData name="Rune Fick Hansen" userId="f85efc3c-c917-48ad-8c8b-a542af4692e7" providerId="ADAL" clId="{6EEEAD91-A454-45E1-9E9D-836CDDBEB7E3}" dt="2021-03-26T11:56:20.526" v="3" actId="164"/>
          <ac:spMkLst>
            <pc:docMk/>
            <pc:sldMk cId="2145237129" sldId="298"/>
            <ac:spMk id="23" creationId="{565AFE2A-918E-47F9-9795-2B62D447DBBF}"/>
          </ac:spMkLst>
        </pc:spChg>
        <pc:spChg chg="mod">
          <ac:chgData name="Rune Fick Hansen" userId="f85efc3c-c917-48ad-8c8b-a542af4692e7" providerId="ADAL" clId="{6EEEAD91-A454-45E1-9E9D-836CDDBEB7E3}" dt="2021-03-26T11:56:20.526" v="3" actId="164"/>
          <ac:spMkLst>
            <pc:docMk/>
            <pc:sldMk cId="2145237129" sldId="298"/>
            <ac:spMk id="24" creationId="{78BD540A-C942-4591-950F-B3A550DAB9AC}"/>
          </ac:spMkLst>
        </pc:spChg>
        <pc:grpChg chg="add mod">
          <ac:chgData name="Rune Fick Hansen" userId="f85efc3c-c917-48ad-8c8b-a542af4692e7" providerId="ADAL" clId="{6EEEAD91-A454-45E1-9E9D-836CDDBEB7E3}" dt="2021-03-26T11:56:20.526" v="3" actId="164"/>
          <ac:grpSpMkLst>
            <pc:docMk/>
            <pc:sldMk cId="2145237129" sldId="298"/>
            <ac:grpSpMk id="2" creationId="{6CEE73E4-41AA-4A80-BC08-0ADD8FDCBBF6}"/>
          </ac:grpSpMkLst>
        </pc:grpChg>
        <pc:graphicFrameChg chg="mod">
          <ac:chgData name="Rune Fick Hansen" userId="f85efc3c-c917-48ad-8c8b-a542af4692e7" providerId="ADAL" clId="{6EEEAD91-A454-45E1-9E9D-836CDDBEB7E3}" dt="2021-03-26T11:56:20.526" v="3" actId="164"/>
          <ac:graphicFrameMkLst>
            <pc:docMk/>
            <pc:sldMk cId="2145237129" sldId="298"/>
            <ac:graphicFrameMk id="20" creationId="{62A772F3-16F3-44D5-BBA6-2FE6853F5611}"/>
          </ac:graphicFrameMkLst>
        </pc:graphicFrameChg>
      </pc:sldChg>
    </pc:docChg>
  </pc:docChgLst>
  <pc:docChgLst>
    <pc:chgData name="Rune Fick Hansen" userId="f85efc3c-c917-48ad-8c8b-a542af4692e7" providerId="ADAL" clId="{F4B93C66-6AAD-4319-B54A-F87F32DEA35C}"/>
    <pc:docChg chg="custSel modSld">
      <pc:chgData name="Rune Fick Hansen" userId="f85efc3c-c917-48ad-8c8b-a542af4692e7" providerId="ADAL" clId="{F4B93C66-6AAD-4319-B54A-F87F32DEA35C}" dt="2020-03-02T10:55:38.162" v="193" actId="20577"/>
      <pc:docMkLst>
        <pc:docMk/>
      </pc:docMkLst>
      <pc:sldChg chg="modSp">
        <pc:chgData name="Rune Fick Hansen" userId="f85efc3c-c917-48ad-8c8b-a542af4692e7" providerId="ADAL" clId="{F4B93C66-6AAD-4319-B54A-F87F32DEA35C}" dt="2020-03-02T10:48:58.797" v="11" actId="20577"/>
        <pc:sldMkLst>
          <pc:docMk/>
          <pc:sldMk cId="0" sldId="257"/>
        </pc:sldMkLst>
        <pc:spChg chg="mod">
          <ac:chgData name="Rune Fick Hansen" userId="f85efc3c-c917-48ad-8c8b-a542af4692e7" providerId="ADAL" clId="{F4B93C66-6AAD-4319-B54A-F87F32DEA35C}" dt="2020-03-02T10:48:26.143" v="4" actId="20577"/>
          <ac:spMkLst>
            <pc:docMk/>
            <pc:sldMk cId="0" sldId="257"/>
            <ac:spMk id="6" creationId="{00000000-0000-0000-0000-000000000000}"/>
          </ac:spMkLst>
        </pc:spChg>
        <pc:spChg chg="mod">
          <ac:chgData name="Rune Fick Hansen" userId="f85efc3c-c917-48ad-8c8b-a542af4692e7" providerId="ADAL" clId="{F4B93C66-6AAD-4319-B54A-F87F32DEA35C}" dt="2020-03-02T10:48:58.797" v="11" actId="20577"/>
          <ac:spMkLst>
            <pc:docMk/>
            <pc:sldMk cId="0" sldId="257"/>
            <ac:spMk id="10" creationId="{00000000-0000-0000-0000-000000000000}"/>
          </ac:spMkLst>
        </pc:spChg>
      </pc:sldChg>
      <pc:sldChg chg="modSp">
        <pc:chgData name="Rune Fick Hansen" userId="f85efc3c-c917-48ad-8c8b-a542af4692e7" providerId="ADAL" clId="{F4B93C66-6AAD-4319-B54A-F87F32DEA35C}" dt="2020-03-02T10:48:16.255" v="2" actId="20577"/>
        <pc:sldMkLst>
          <pc:docMk/>
          <pc:sldMk cId="0" sldId="258"/>
        </pc:sldMkLst>
        <pc:spChg chg="mod">
          <ac:chgData name="Rune Fick Hansen" userId="f85efc3c-c917-48ad-8c8b-a542af4692e7" providerId="ADAL" clId="{F4B93C66-6AAD-4319-B54A-F87F32DEA35C}" dt="2020-03-02T10:48:16.255" v="2" actId="20577"/>
          <ac:spMkLst>
            <pc:docMk/>
            <pc:sldMk cId="0" sldId="258"/>
            <ac:spMk id="8" creationId="{00000000-0000-0000-0000-000000000000}"/>
          </ac:spMkLst>
        </pc:spChg>
      </pc:sldChg>
      <pc:sldChg chg="modSp mod">
        <pc:chgData name="Rune Fick Hansen" userId="f85efc3c-c917-48ad-8c8b-a542af4692e7" providerId="ADAL" clId="{F4B93C66-6AAD-4319-B54A-F87F32DEA35C}" dt="2020-03-02T10:55:13.521" v="191" actId="1037"/>
        <pc:sldMkLst>
          <pc:docMk/>
          <pc:sldMk cId="1615116832" sldId="259"/>
        </pc:sldMkLst>
        <pc:spChg chg="mod">
          <ac:chgData name="Rune Fick Hansen" userId="f85efc3c-c917-48ad-8c8b-a542af4692e7" providerId="ADAL" clId="{F4B93C66-6AAD-4319-B54A-F87F32DEA35C}" dt="2020-03-02T10:54:43.829" v="97" actId="1037"/>
          <ac:spMkLst>
            <pc:docMk/>
            <pc:sldMk cId="1615116832" sldId="259"/>
            <ac:spMk id="2" creationId="{00000000-0000-0000-0000-000000000000}"/>
          </ac:spMkLst>
        </pc:spChg>
        <pc:spChg chg="mod">
          <ac:chgData name="Rune Fick Hansen" userId="f85efc3c-c917-48ad-8c8b-a542af4692e7" providerId="ADAL" clId="{F4B93C66-6AAD-4319-B54A-F87F32DEA35C}" dt="2020-03-02T10:54:49.954" v="115" actId="1037"/>
          <ac:spMkLst>
            <pc:docMk/>
            <pc:sldMk cId="1615116832" sldId="259"/>
            <ac:spMk id="3" creationId="{00000000-0000-0000-0000-000000000000}"/>
          </ac:spMkLst>
        </pc:spChg>
        <pc:spChg chg="mod">
          <ac:chgData name="Rune Fick Hansen" userId="f85efc3c-c917-48ad-8c8b-a542af4692e7" providerId="ADAL" clId="{F4B93C66-6AAD-4319-B54A-F87F32DEA35C}" dt="2020-03-02T10:49:03.345" v="13" actId="20577"/>
          <ac:spMkLst>
            <pc:docMk/>
            <pc:sldMk cId="1615116832" sldId="259"/>
            <ac:spMk id="6" creationId="{00000000-0000-0000-0000-000000000000}"/>
          </ac:spMkLst>
        </pc:spChg>
        <pc:spChg chg="mod">
          <ac:chgData name="Rune Fick Hansen" userId="f85efc3c-c917-48ad-8c8b-a542af4692e7" providerId="ADAL" clId="{F4B93C66-6AAD-4319-B54A-F87F32DEA35C}" dt="2020-03-02T10:54:56.294" v="140" actId="1037"/>
          <ac:spMkLst>
            <pc:docMk/>
            <pc:sldMk cId="1615116832" sldId="259"/>
            <ac:spMk id="7" creationId="{00000000-0000-0000-0000-000000000000}"/>
          </ac:spMkLst>
        </pc:spChg>
        <pc:spChg chg="mod">
          <ac:chgData name="Rune Fick Hansen" userId="f85efc3c-c917-48ad-8c8b-a542af4692e7" providerId="ADAL" clId="{F4B93C66-6AAD-4319-B54A-F87F32DEA35C}" dt="2020-03-02T10:55:02.017" v="152" actId="1037"/>
          <ac:spMkLst>
            <pc:docMk/>
            <pc:sldMk cId="1615116832" sldId="259"/>
            <ac:spMk id="10" creationId="{00000000-0000-0000-0000-000000000000}"/>
          </ac:spMkLst>
        </pc:spChg>
        <pc:spChg chg="mod">
          <ac:chgData name="Rune Fick Hansen" userId="f85efc3c-c917-48ad-8c8b-a542af4692e7" providerId="ADAL" clId="{F4B93C66-6AAD-4319-B54A-F87F32DEA35C}" dt="2020-03-02T10:55:06.225" v="155" actId="1037"/>
          <ac:spMkLst>
            <pc:docMk/>
            <pc:sldMk cId="1615116832" sldId="259"/>
            <ac:spMk id="13" creationId="{00000000-0000-0000-0000-000000000000}"/>
          </ac:spMkLst>
        </pc:spChg>
        <pc:spChg chg="mod">
          <ac:chgData name="Rune Fick Hansen" userId="f85efc3c-c917-48ad-8c8b-a542af4692e7" providerId="ADAL" clId="{F4B93C66-6AAD-4319-B54A-F87F32DEA35C}" dt="2020-03-02T10:55:13.521" v="191" actId="1037"/>
          <ac:spMkLst>
            <pc:docMk/>
            <pc:sldMk cId="1615116832" sldId="259"/>
            <ac:spMk id="15" creationId="{00000000-0000-0000-0000-000000000000}"/>
          </ac:spMkLst>
        </pc:spChg>
      </pc:sldChg>
      <pc:sldChg chg="modSp">
        <pc:chgData name="Rune Fick Hansen" userId="f85efc3c-c917-48ad-8c8b-a542af4692e7" providerId="ADAL" clId="{F4B93C66-6AAD-4319-B54A-F87F32DEA35C}" dt="2020-03-02T10:55:38.162" v="193" actId="20577"/>
        <pc:sldMkLst>
          <pc:docMk/>
          <pc:sldMk cId="2307798394" sldId="260"/>
        </pc:sldMkLst>
        <pc:spChg chg="mod">
          <ac:chgData name="Rune Fick Hansen" userId="f85efc3c-c917-48ad-8c8b-a542af4692e7" providerId="ADAL" clId="{F4B93C66-6AAD-4319-B54A-F87F32DEA35C}" dt="2020-03-02T10:55:38.162" v="193" actId="20577"/>
          <ac:spMkLst>
            <pc:docMk/>
            <pc:sldMk cId="2307798394" sldId="260"/>
            <ac:spMk id="6" creationId="{00000000-0000-0000-0000-000000000000}"/>
          </ac:spMkLst>
        </pc:spChg>
      </pc:sldChg>
    </pc:docChg>
  </pc:docChgLst>
  <pc:docChgLst>
    <pc:chgData name="Rune Fick Hansen" userId="f85efc3c-c917-48ad-8c8b-a542af4692e7" providerId="ADAL" clId="{96E00C6F-C127-4FE9-AEF1-8801C3E1FF94}"/>
    <pc:docChg chg="undo redo custSel addSld delSld modSld sldOrd">
      <pc:chgData name="Rune Fick Hansen" userId="f85efc3c-c917-48ad-8c8b-a542af4692e7" providerId="ADAL" clId="{96E00C6F-C127-4FE9-AEF1-8801C3E1FF94}" dt="2020-03-31T04:50:44.942" v="7532" actId="1037"/>
      <pc:docMkLst>
        <pc:docMk/>
      </pc:docMkLst>
      <pc:sldChg chg="modSp">
        <pc:chgData name="Rune Fick Hansen" userId="f85efc3c-c917-48ad-8c8b-a542af4692e7" providerId="ADAL" clId="{96E00C6F-C127-4FE9-AEF1-8801C3E1FF94}" dt="2020-03-06T10:26:43.238" v="4912" actId="20577"/>
        <pc:sldMkLst>
          <pc:docMk/>
          <pc:sldMk cId="0" sldId="257"/>
        </pc:sldMkLst>
        <pc:spChg chg="mod">
          <ac:chgData name="Rune Fick Hansen" userId="f85efc3c-c917-48ad-8c8b-a542af4692e7" providerId="ADAL" clId="{96E00C6F-C127-4FE9-AEF1-8801C3E1FF94}" dt="2020-03-06T10:26:43.238" v="4912" actId="20577"/>
          <ac:spMkLst>
            <pc:docMk/>
            <pc:sldMk cId="0" sldId="257"/>
            <ac:spMk id="10" creationId="{00000000-0000-0000-0000-000000000000}"/>
          </ac:spMkLst>
        </pc:spChg>
      </pc:sldChg>
      <pc:sldChg chg="addSp delSp modSp mod">
        <pc:chgData name="Rune Fick Hansen" userId="f85efc3c-c917-48ad-8c8b-a542af4692e7" providerId="ADAL" clId="{96E00C6F-C127-4FE9-AEF1-8801C3E1FF94}" dt="2020-03-09T08:03:14.495" v="6686" actId="167"/>
        <pc:sldMkLst>
          <pc:docMk/>
          <pc:sldMk cId="1615116832" sldId="259"/>
        </pc:sldMkLst>
        <pc:spChg chg="del mod">
          <ac:chgData name="Rune Fick Hansen" userId="f85efc3c-c917-48ad-8c8b-a542af4692e7" providerId="ADAL" clId="{96E00C6F-C127-4FE9-AEF1-8801C3E1FF94}" dt="2020-03-09T07:52:11.966" v="6346" actId="478"/>
          <ac:spMkLst>
            <pc:docMk/>
            <pc:sldMk cId="1615116832" sldId="259"/>
            <ac:spMk id="2" creationId="{00000000-0000-0000-0000-000000000000}"/>
          </ac:spMkLst>
        </pc:spChg>
        <pc:spChg chg="mod">
          <ac:chgData name="Rune Fick Hansen" userId="f85efc3c-c917-48ad-8c8b-a542af4692e7" providerId="ADAL" clId="{96E00C6F-C127-4FE9-AEF1-8801C3E1FF94}" dt="2020-03-09T08:02:17.137" v="6618" actId="1037"/>
          <ac:spMkLst>
            <pc:docMk/>
            <pc:sldMk cId="1615116832" sldId="259"/>
            <ac:spMk id="3" creationId="{00000000-0000-0000-0000-000000000000}"/>
          </ac:spMkLst>
        </pc:spChg>
        <pc:spChg chg="del mod">
          <ac:chgData name="Rune Fick Hansen" userId="f85efc3c-c917-48ad-8c8b-a542af4692e7" providerId="ADAL" clId="{96E00C6F-C127-4FE9-AEF1-8801C3E1FF94}" dt="2020-03-09T07:52:11.966" v="6346" actId="478"/>
          <ac:spMkLst>
            <pc:docMk/>
            <pc:sldMk cId="1615116832" sldId="259"/>
            <ac:spMk id="7" creationId="{00000000-0000-0000-0000-000000000000}"/>
          </ac:spMkLst>
        </pc:spChg>
        <pc:spChg chg="del mod">
          <ac:chgData name="Rune Fick Hansen" userId="f85efc3c-c917-48ad-8c8b-a542af4692e7" providerId="ADAL" clId="{96E00C6F-C127-4FE9-AEF1-8801C3E1FF94}" dt="2020-03-09T07:52:11.966" v="6346" actId="478"/>
          <ac:spMkLst>
            <pc:docMk/>
            <pc:sldMk cId="1615116832" sldId="259"/>
            <ac:spMk id="10" creationId="{00000000-0000-0000-0000-000000000000}"/>
          </ac:spMkLst>
        </pc:spChg>
        <pc:spChg chg="mod">
          <ac:chgData name="Rune Fick Hansen" userId="f85efc3c-c917-48ad-8c8b-a542af4692e7" providerId="ADAL" clId="{96E00C6F-C127-4FE9-AEF1-8801C3E1FF94}" dt="2020-03-09T08:02:17.137" v="6618" actId="1037"/>
          <ac:spMkLst>
            <pc:docMk/>
            <pc:sldMk cId="1615116832" sldId="259"/>
            <ac:spMk id="11" creationId="{00000000-0000-0000-0000-000000000000}"/>
          </ac:spMkLst>
        </pc:spChg>
        <pc:spChg chg="add mod">
          <ac:chgData name="Rune Fick Hansen" userId="f85efc3c-c917-48ad-8c8b-a542af4692e7" providerId="ADAL" clId="{96E00C6F-C127-4FE9-AEF1-8801C3E1FF94}" dt="2020-03-09T08:02:17.137" v="6618" actId="1037"/>
          <ac:spMkLst>
            <pc:docMk/>
            <pc:sldMk cId="1615116832" sldId="259"/>
            <ac:spMk id="12" creationId="{DE365650-6EA7-4E05-814C-4B0956597F5A}"/>
          </ac:spMkLst>
        </pc:spChg>
        <pc:spChg chg="del mod">
          <ac:chgData name="Rune Fick Hansen" userId="f85efc3c-c917-48ad-8c8b-a542af4692e7" providerId="ADAL" clId="{96E00C6F-C127-4FE9-AEF1-8801C3E1FF94}" dt="2020-03-09T07:52:11.966" v="6346" actId="478"/>
          <ac:spMkLst>
            <pc:docMk/>
            <pc:sldMk cId="1615116832" sldId="259"/>
            <ac:spMk id="13" creationId="{00000000-0000-0000-0000-000000000000}"/>
          </ac:spMkLst>
        </pc:spChg>
        <pc:spChg chg="add mod">
          <ac:chgData name="Rune Fick Hansen" userId="f85efc3c-c917-48ad-8c8b-a542af4692e7" providerId="ADAL" clId="{96E00C6F-C127-4FE9-AEF1-8801C3E1FF94}" dt="2020-03-09T08:02:17.137" v="6618" actId="1037"/>
          <ac:spMkLst>
            <pc:docMk/>
            <pc:sldMk cId="1615116832" sldId="259"/>
            <ac:spMk id="13" creationId="{04DDDDC7-720E-4EEA-8F2F-B34EFA6FB186}"/>
          </ac:spMkLst>
        </pc:spChg>
        <pc:spChg chg="mod">
          <ac:chgData name="Rune Fick Hansen" userId="f85efc3c-c917-48ad-8c8b-a542af4692e7" providerId="ADAL" clId="{96E00C6F-C127-4FE9-AEF1-8801C3E1FF94}" dt="2020-03-09T07:58:59.958" v="6495" actId="20577"/>
          <ac:spMkLst>
            <pc:docMk/>
            <pc:sldMk cId="1615116832" sldId="259"/>
            <ac:spMk id="14" creationId="{00000000-0000-0000-0000-000000000000}"/>
          </ac:spMkLst>
        </pc:spChg>
        <pc:spChg chg="del mod">
          <ac:chgData name="Rune Fick Hansen" userId="f85efc3c-c917-48ad-8c8b-a542af4692e7" providerId="ADAL" clId="{96E00C6F-C127-4FE9-AEF1-8801C3E1FF94}" dt="2020-03-09T07:52:11.966" v="6346" actId="478"/>
          <ac:spMkLst>
            <pc:docMk/>
            <pc:sldMk cId="1615116832" sldId="259"/>
            <ac:spMk id="15" creationId="{00000000-0000-0000-0000-000000000000}"/>
          </ac:spMkLst>
        </pc:spChg>
        <pc:spChg chg="add mod">
          <ac:chgData name="Rune Fick Hansen" userId="f85efc3c-c917-48ad-8c8b-a542af4692e7" providerId="ADAL" clId="{96E00C6F-C127-4FE9-AEF1-8801C3E1FF94}" dt="2020-03-09T08:02:17.137" v="6618" actId="1037"/>
          <ac:spMkLst>
            <pc:docMk/>
            <pc:sldMk cId="1615116832" sldId="259"/>
            <ac:spMk id="15" creationId="{7D641386-3066-40C2-B5FD-A4754C3F1124}"/>
          </ac:spMkLst>
        </pc:spChg>
        <pc:spChg chg="add mod">
          <ac:chgData name="Rune Fick Hansen" userId="f85efc3c-c917-48ad-8c8b-a542af4692e7" providerId="ADAL" clId="{96E00C6F-C127-4FE9-AEF1-8801C3E1FF94}" dt="2020-03-09T08:02:17.137" v="6618" actId="1037"/>
          <ac:spMkLst>
            <pc:docMk/>
            <pc:sldMk cId="1615116832" sldId="259"/>
            <ac:spMk id="16" creationId="{315A158C-701C-48A8-A2C8-11A79F842E06}"/>
          </ac:spMkLst>
        </pc:spChg>
        <pc:spChg chg="add mod">
          <ac:chgData name="Rune Fick Hansen" userId="f85efc3c-c917-48ad-8c8b-a542af4692e7" providerId="ADAL" clId="{96E00C6F-C127-4FE9-AEF1-8801C3E1FF94}" dt="2020-03-09T08:02:17.137" v="6618" actId="1037"/>
          <ac:spMkLst>
            <pc:docMk/>
            <pc:sldMk cId="1615116832" sldId="259"/>
            <ac:spMk id="18" creationId="{0E22CB7E-87A9-4708-AB19-E24D22D4AAEE}"/>
          </ac:spMkLst>
        </pc:spChg>
        <pc:graphicFrameChg chg="add del mod">
          <ac:chgData name="Rune Fick Hansen" userId="f85efc3c-c917-48ad-8c8b-a542af4692e7" providerId="ADAL" clId="{96E00C6F-C127-4FE9-AEF1-8801C3E1FF94}" dt="2020-03-09T08:02:53.300" v="6622" actId="478"/>
          <ac:graphicFrameMkLst>
            <pc:docMk/>
            <pc:sldMk cId="1615116832" sldId="259"/>
            <ac:graphicFrameMk id="10" creationId="{D1D0F1FD-9852-42F4-B296-74B0A41401B1}"/>
          </ac:graphicFrameMkLst>
        </pc:graphicFrameChg>
        <pc:graphicFrameChg chg="del mod">
          <ac:chgData name="Rune Fick Hansen" userId="f85efc3c-c917-48ad-8c8b-a542af4692e7" providerId="ADAL" clId="{96E00C6F-C127-4FE9-AEF1-8801C3E1FF94}" dt="2020-03-09T07:52:08.836" v="6345" actId="478"/>
          <ac:graphicFrameMkLst>
            <pc:docMk/>
            <pc:sldMk cId="1615116832" sldId="259"/>
            <ac:graphicFrameMk id="16" creationId="{78D4D769-6943-44D4-A5F2-BBF8E537BD1A}"/>
          </ac:graphicFrameMkLst>
        </pc:graphicFrameChg>
        <pc:graphicFrameChg chg="add mod">
          <ac:chgData name="Rune Fick Hansen" userId="f85efc3c-c917-48ad-8c8b-a542af4692e7" providerId="ADAL" clId="{96E00C6F-C127-4FE9-AEF1-8801C3E1FF94}" dt="2020-03-09T08:03:14.495" v="6686" actId="167"/>
          <ac:graphicFrameMkLst>
            <pc:docMk/>
            <pc:sldMk cId="1615116832" sldId="259"/>
            <ac:graphicFrameMk id="17" creationId="{11701EFA-8AE7-4F9D-913D-B179858BFDD1}"/>
          </ac:graphicFrameMkLst>
        </pc:graphicFrameChg>
        <pc:picChg chg="add del mod">
          <ac:chgData name="Rune Fick Hansen" userId="f85efc3c-c917-48ad-8c8b-a542af4692e7" providerId="ADAL" clId="{96E00C6F-C127-4FE9-AEF1-8801C3E1FF94}" dt="2020-03-09T07:56:15.705" v="6350" actId="478"/>
          <ac:picMkLst>
            <pc:docMk/>
            <pc:sldMk cId="1615116832" sldId="259"/>
            <ac:picMk id="17" creationId="{428BDB4E-7438-4D9F-B16E-E2E5F1CFB4AE}"/>
          </ac:picMkLst>
        </pc:picChg>
      </pc:sldChg>
      <pc:sldChg chg="addSp delSp modSp mod">
        <pc:chgData name="Rune Fick Hansen" userId="f85efc3c-c917-48ad-8c8b-a542af4692e7" providerId="ADAL" clId="{96E00C6F-C127-4FE9-AEF1-8801C3E1FF94}" dt="2020-03-06T10:27:20.978" v="4917" actId="20577"/>
        <pc:sldMkLst>
          <pc:docMk/>
          <pc:sldMk cId="2307798394" sldId="260"/>
        </pc:sldMkLst>
        <pc:spChg chg="mod">
          <ac:chgData name="Rune Fick Hansen" userId="f85efc3c-c917-48ad-8c8b-a542af4692e7" providerId="ADAL" clId="{96E00C6F-C127-4FE9-AEF1-8801C3E1FF94}" dt="2020-03-05T15:28:54.613" v="4623" actId="20577"/>
          <ac:spMkLst>
            <pc:docMk/>
            <pc:sldMk cId="2307798394" sldId="260"/>
            <ac:spMk id="8" creationId="{00000000-0000-0000-0000-000000000000}"/>
          </ac:spMkLst>
        </pc:spChg>
        <pc:spChg chg="mod">
          <ac:chgData name="Rune Fick Hansen" userId="f85efc3c-c917-48ad-8c8b-a542af4692e7" providerId="ADAL" clId="{96E00C6F-C127-4FE9-AEF1-8801C3E1FF94}" dt="2020-03-05T15:28:49.478" v="4621" actId="20577"/>
          <ac:spMkLst>
            <pc:docMk/>
            <pc:sldMk cId="2307798394" sldId="260"/>
            <ac:spMk id="10" creationId="{00000000-0000-0000-0000-000000000000}"/>
          </ac:spMkLst>
        </pc:spChg>
        <pc:spChg chg="mod">
          <ac:chgData name="Rune Fick Hansen" userId="f85efc3c-c917-48ad-8c8b-a542af4692e7" providerId="ADAL" clId="{96E00C6F-C127-4FE9-AEF1-8801C3E1FF94}" dt="2020-03-05T15:28:45.461" v="4619" actId="20577"/>
          <ac:spMkLst>
            <pc:docMk/>
            <pc:sldMk cId="2307798394" sldId="260"/>
            <ac:spMk id="11" creationId="{00000000-0000-0000-0000-000000000000}"/>
          </ac:spMkLst>
        </pc:spChg>
        <pc:spChg chg="mod">
          <ac:chgData name="Rune Fick Hansen" userId="f85efc3c-c917-48ad-8c8b-a542af4692e7" providerId="ADAL" clId="{96E00C6F-C127-4FE9-AEF1-8801C3E1FF94}" dt="2020-03-04T10:41:00.565" v="843" actId="1037"/>
          <ac:spMkLst>
            <pc:docMk/>
            <pc:sldMk cId="2307798394" sldId="260"/>
            <ac:spMk id="12" creationId="{00000000-0000-0000-0000-000000000000}"/>
          </ac:spMkLst>
        </pc:spChg>
        <pc:spChg chg="mod">
          <ac:chgData name="Rune Fick Hansen" userId="f85efc3c-c917-48ad-8c8b-a542af4692e7" providerId="ADAL" clId="{96E00C6F-C127-4FE9-AEF1-8801C3E1FF94}" dt="2020-03-05T15:28:36.385" v="4617" actId="20577"/>
          <ac:spMkLst>
            <pc:docMk/>
            <pc:sldMk cId="2307798394" sldId="260"/>
            <ac:spMk id="13" creationId="{00000000-0000-0000-0000-000000000000}"/>
          </ac:spMkLst>
        </pc:spChg>
        <pc:spChg chg="mod">
          <ac:chgData name="Rune Fick Hansen" userId="f85efc3c-c917-48ad-8c8b-a542af4692e7" providerId="ADAL" clId="{96E00C6F-C127-4FE9-AEF1-8801C3E1FF94}" dt="2020-03-06T10:27:20.978" v="4917" actId="20577"/>
          <ac:spMkLst>
            <pc:docMk/>
            <pc:sldMk cId="2307798394" sldId="260"/>
            <ac:spMk id="14" creationId="{00000000-0000-0000-0000-000000000000}"/>
          </ac:spMkLst>
        </pc:spChg>
        <pc:graphicFrameChg chg="del">
          <ac:chgData name="Rune Fick Hansen" userId="f85efc3c-c917-48ad-8c8b-a542af4692e7" providerId="ADAL" clId="{96E00C6F-C127-4FE9-AEF1-8801C3E1FF94}" dt="2020-03-02T11:23:27.444" v="63" actId="478"/>
          <ac:graphicFrameMkLst>
            <pc:docMk/>
            <pc:sldMk cId="2307798394" sldId="260"/>
            <ac:graphicFrameMk id="15" creationId="{71579C25-A209-4D5D-8136-0196A9FAE868}"/>
          </ac:graphicFrameMkLst>
        </pc:graphicFrameChg>
        <pc:graphicFrameChg chg="add mod">
          <ac:chgData name="Rune Fick Hansen" userId="f85efc3c-c917-48ad-8c8b-a542af4692e7" providerId="ADAL" clId="{96E00C6F-C127-4FE9-AEF1-8801C3E1FF94}" dt="2020-03-04T10:40:26.435" v="828" actId="1037"/>
          <ac:graphicFrameMkLst>
            <pc:docMk/>
            <pc:sldMk cId="2307798394" sldId="260"/>
            <ac:graphicFrameMk id="16" creationId="{84631686-303C-4D8A-B800-BAEDB861D4C4}"/>
          </ac:graphicFrameMkLst>
        </pc:graphicFrameChg>
      </pc:sldChg>
      <pc:sldChg chg="addSp delSp modSp mod">
        <pc:chgData name="Rune Fick Hansen" userId="f85efc3c-c917-48ad-8c8b-a542af4692e7" providerId="ADAL" clId="{96E00C6F-C127-4FE9-AEF1-8801C3E1FF94}" dt="2020-03-06T10:30:02.448" v="4949" actId="20577"/>
        <pc:sldMkLst>
          <pc:docMk/>
          <pc:sldMk cId="2197332426" sldId="278"/>
        </pc:sldMkLst>
        <pc:spChg chg="mod">
          <ac:chgData name="Rune Fick Hansen" userId="f85efc3c-c917-48ad-8c8b-a542af4692e7" providerId="ADAL" clId="{96E00C6F-C127-4FE9-AEF1-8801C3E1FF94}" dt="2020-03-04T12:10:26.549" v="1870" actId="20577"/>
          <ac:spMkLst>
            <pc:docMk/>
            <pc:sldMk cId="2197332426" sldId="278"/>
            <ac:spMk id="6" creationId="{00000000-0000-0000-0000-000000000000}"/>
          </ac:spMkLst>
        </pc:spChg>
        <pc:spChg chg="mod">
          <ac:chgData name="Rune Fick Hansen" userId="f85efc3c-c917-48ad-8c8b-a542af4692e7" providerId="ADAL" clId="{96E00C6F-C127-4FE9-AEF1-8801C3E1FF94}" dt="2020-03-04T12:16:09.760" v="2042" actId="1037"/>
          <ac:spMkLst>
            <pc:docMk/>
            <pc:sldMk cId="2197332426" sldId="278"/>
            <ac:spMk id="8" creationId="{00000000-0000-0000-0000-000000000000}"/>
          </ac:spMkLst>
        </pc:spChg>
        <pc:spChg chg="mod">
          <ac:chgData name="Rune Fick Hansen" userId="f85efc3c-c917-48ad-8c8b-a542af4692e7" providerId="ADAL" clId="{96E00C6F-C127-4FE9-AEF1-8801C3E1FF94}" dt="2020-03-05T15:32:46.463" v="4669" actId="20577"/>
          <ac:spMkLst>
            <pc:docMk/>
            <pc:sldMk cId="2197332426" sldId="278"/>
            <ac:spMk id="10" creationId="{00000000-0000-0000-0000-000000000000}"/>
          </ac:spMkLst>
        </pc:spChg>
        <pc:spChg chg="mod">
          <ac:chgData name="Rune Fick Hansen" userId="f85efc3c-c917-48ad-8c8b-a542af4692e7" providerId="ADAL" clId="{96E00C6F-C127-4FE9-AEF1-8801C3E1FF94}" dt="2020-03-05T15:33:02.456" v="4671" actId="20577"/>
          <ac:spMkLst>
            <pc:docMk/>
            <pc:sldMk cId="2197332426" sldId="278"/>
            <ac:spMk id="11" creationId="{00000000-0000-0000-0000-000000000000}"/>
          </ac:spMkLst>
        </pc:spChg>
        <pc:spChg chg="mod">
          <ac:chgData name="Rune Fick Hansen" userId="f85efc3c-c917-48ad-8c8b-a542af4692e7" providerId="ADAL" clId="{96E00C6F-C127-4FE9-AEF1-8801C3E1FF94}" dt="2020-03-04T12:16:09.760" v="2042" actId="1037"/>
          <ac:spMkLst>
            <pc:docMk/>
            <pc:sldMk cId="2197332426" sldId="278"/>
            <ac:spMk id="12" creationId="{00000000-0000-0000-0000-000000000000}"/>
          </ac:spMkLst>
        </pc:spChg>
        <pc:spChg chg="mod">
          <ac:chgData name="Rune Fick Hansen" userId="f85efc3c-c917-48ad-8c8b-a542af4692e7" providerId="ADAL" clId="{96E00C6F-C127-4FE9-AEF1-8801C3E1FF94}" dt="2020-03-04T12:16:09.760" v="2042" actId="1037"/>
          <ac:spMkLst>
            <pc:docMk/>
            <pc:sldMk cId="2197332426" sldId="278"/>
            <ac:spMk id="13" creationId="{00000000-0000-0000-0000-000000000000}"/>
          </ac:spMkLst>
        </pc:spChg>
        <pc:spChg chg="mod">
          <ac:chgData name="Rune Fick Hansen" userId="f85efc3c-c917-48ad-8c8b-a542af4692e7" providerId="ADAL" clId="{96E00C6F-C127-4FE9-AEF1-8801C3E1FF94}" dt="2020-03-05T15:33:13.778" v="4673" actId="20577"/>
          <ac:spMkLst>
            <pc:docMk/>
            <pc:sldMk cId="2197332426" sldId="278"/>
            <ac:spMk id="14" creationId="{00000000-0000-0000-0000-000000000000}"/>
          </ac:spMkLst>
        </pc:spChg>
        <pc:spChg chg="mod">
          <ac:chgData name="Rune Fick Hansen" userId="f85efc3c-c917-48ad-8c8b-a542af4692e7" providerId="ADAL" clId="{96E00C6F-C127-4FE9-AEF1-8801C3E1FF94}" dt="2020-03-06T10:30:02.448" v="4949" actId="20577"/>
          <ac:spMkLst>
            <pc:docMk/>
            <pc:sldMk cId="2197332426" sldId="278"/>
            <ac:spMk id="16" creationId="{00000000-0000-0000-0000-000000000000}"/>
          </ac:spMkLst>
        </pc:spChg>
        <pc:spChg chg="mod">
          <ac:chgData name="Rune Fick Hansen" userId="f85efc3c-c917-48ad-8c8b-a542af4692e7" providerId="ADAL" clId="{96E00C6F-C127-4FE9-AEF1-8801C3E1FF94}" dt="2020-03-05T15:33:26.515" v="4675" actId="20577"/>
          <ac:spMkLst>
            <pc:docMk/>
            <pc:sldMk cId="2197332426" sldId="278"/>
            <ac:spMk id="18" creationId="{00000000-0000-0000-0000-000000000000}"/>
          </ac:spMkLst>
        </pc:spChg>
        <pc:graphicFrameChg chg="add mod">
          <ac:chgData name="Rune Fick Hansen" userId="f85efc3c-c917-48ad-8c8b-a542af4692e7" providerId="ADAL" clId="{96E00C6F-C127-4FE9-AEF1-8801C3E1FF94}" dt="2020-03-04T12:16:09.760" v="2042" actId="1037"/>
          <ac:graphicFrameMkLst>
            <pc:docMk/>
            <pc:sldMk cId="2197332426" sldId="278"/>
            <ac:graphicFrameMk id="15" creationId="{B39AA035-EF20-4DA7-8BE3-7A06B253B28D}"/>
          </ac:graphicFrameMkLst>
        </pc:graphicFrameChg>
        <pc:graphicFrameChg chg="del">
          <ac:chgData name="Rune Fick Hansen" userId="f85efc3c-c917-48ad-8c8b-a542af4692e7" providerId="ADAL" clId="{96E00C6F-C127-4FE9-AEF1-8801C3E1FF94}" dt="2020-03-04T12:10:31.354" v="1871" actId="478"/>
          <ac:graphicFrameMkLst>
            <pc:docMk/>
            <pc:sldMk cId="2197332426" sldId="278"/>
            <ac:graphicFrameMk id="17" creationId="{7F8552DC-3B07-4912-BEC6-7AFFF1CF772E}"/>
          </ac:graphicFrameMkLst>
        </pc:graphicFrameChg>
      </pc:sldChg>
      <pc:sldChg chg="addSp delSp modSp mod">
        <pc:chgData name="Rune Fick Hansen" userId="f85efc3c-c917-48ad-8c8b-a542af4692e7" providerId="ADAL" clId="{96E00C6F-C127-4FE9-AEF1-8801C3E1FF94}" dt="2020-03-06T10:31:41.633" v="4989" actId="20577"/>
        <pc:sldMkLst>
          <pc:docMk/>
          <pc:sldMk cId="224469899" sldId="282"/>
        </pc:sldMkLst>
        <pc:spChg chg="mod">
          <ac:chgData name="Rune Fick Hansen" userId="f85efc3c-c917-48ad-8c8b-a542af4692e7" providerId="ADAL" clId="{96E00C6F-C127-4FE9-AEF1-8801C3E1FF94}" dt="2020-03-04T12:56:00.815" v="3157" actId="403"/>
          <ac:spMkLst>
            <pc:docMk/>
            <pc:sldMk cId="224469899" sldId="282"/>
            <ac:spMk id="5" creationId="{00000000-0000-0000-0000-000000000000}"/>
          </ac:spMkLst>
        </pc:spChg>
        <pc:spChg chg="mod">
          <ac:chgData name="Rune Fick Hansen" userId="f85efc3c-c917-48ad-8c8b-a542af4692e7" providerId="ADAL" clId="{96E00C6F-C127-4FE9-AEF1-8801C3E1FF94}" dt="2020-03-04T12:54:47.948" v="3146" actId="20577"/>
          <ac:spMkLst>
            <pc:docMk/>
            <pc:sldMk cId="224469899" sldId="282"/>
            <ac:spMk id="6" creationId="{00000000-0000-0000-0000-000000000000}"/>
          </ac:spMkLst>
        </pc:spChg>
        <pc:spChg chg="mod">
          <ac:chgData name="Rune Fick Hansen" userId="f85efc3c-c917-48ad-8c8b-a542af4692e7" providerId="ADAL" clId="{96E00C6F-C127-4FE9-AEF1-8801C3E1FF94}" dt="2020-03-05T15:44:43.219" v="4865" actId="20577"/>
          <ac:spMkLst>
            <pc:docMk/>
            <pc:sldMk cId="224469899" sldId="282"/>
            <ac:spMk id="8" creationId="{00000000-0000-0000-0000-000000000000}"/>
          </ac:spMkLst>
        </pc:spChg>
        <pc:spChg chg="mod">
          <ac:chgData name="Rune Fick Hansen" userId="f85efc3c-c917-48ad-8c8b-a542af4692e7" providerId="ADAL" clId="{96E00C6F-C127-4FE9-AEF1-8801C3E1FF94}" dt="2020-03-04T12:54:44.465" v="3144" actId="20577"/>
          <ac:spMkLst>
            <pc:docMk/>
            <pc:sldMk cId="224469899" sldId="282"/>
            <ac:spMk id="9" creationId="{00000000-0000-0000-0000-000000000000}"/>
          </ac:spMkLst>
        </pc:spChg>
        <pc:spChg chg="mod">
          <ac:chgData name="Rune Fick Hansen" userId="f85efc3c-c917-48ad-8c8b-a542af4692e7" providerId="ADAL" clId="{96E00C6F-C127-4FE9-AEF1-8801C3E1FF94}" dt="2020-03-05T15:44:53.294" v="4867" actId="20577"/>
          <ac:spMkLst>
            <pc:docMk/>
            <pc:sldMk cId="224469899" sldId="282"/>
            <ac:spMk id="10" creationId="{00000000-0000-0000-0000-000000000000}"/>
          </ac:spMkLst>
        </pc:spChg>
        <pc:spChg chg="mod">
          <ac:chgData name="Rune Fick Hansen" userId="f85efc3c-c917-48ad-8c8b-a542af4692e7" providerId="ADAL" clId="{96E00C6F-C127-4FE9-AEF1-8801C3E1FF94}" dt="2020-03-04T12:59:11.079" v="3256" actId="1076"/>
          <ac:spMkLst>
            <pc:docMk/>
            <pc:sldMk cId="224469899" sldId="282"/>
            <ac:spMk id="11" creationId="{00000000-0000-0000-0000-000000000000}"/>
          </ac:spMkLst>
        </pc:spChg>
        <pc:spChg chg="mod">
          <ac:chgData name="Rune Fick Hansen" userId="f85efc3c-c917-48ad-8c8b-a542af4692e7" providerId="ADAL" clId="{96E00C6F-C127-4FE9-AEF1-8801C3E1FF94}" dt="2020-03-05T15:44:59.799" v="4869" actId="20577"/>
          <ac:spMkLst>
            <pc:docMk/>
            <pc:sldMk cId="224469899" sldId="282"/>
            <ac:spMk id="12" creationId="{00000000-0000-0000-0000-000000000000}"/>
          </ac:spMkLst>
        </pc:spChg>
        <pc:spChg chg="mod">
          <ac:chgData name="Rune Fick Hansen" userId="f85efc3c-c917-48ad-8c8b-a542af4692e7" providerId="ADAL" clId="{96E00C6F-C127-4FE9-AEF1-8801C3E1FF94}" dt="2020-03-06T10:31:41.633" v="4989" actId="20577"/>
          <ac:spMkLst>
            <pc:docMk/>
            <pc:sldMk cId="224469899" sldId="282"/>
            <ac:spMk id="13" creationId="{00000000-0000-0000-0000-000000000000}"/>
          </ac:spMkLst>
        </pc:spChg>
        <pc:graphicFrameChg chg="del">
          <ac:chgData name="Rune Fick Hansen" userId="f85efc3c-c917-48ad-8c8b-a542af4692e7" providerId="ADAL" clId="{96E00C6F-C127-4FE9-AEF1-8801C3E1FF94}" dt="2020-03-04T12:55:37.095" v="3147" actId="478"/>
          <ac:graphicFrameMkLst>
            <pc:docMk/>
            <pc:sldMk cId="224469899" sldId="282"/>
            <ac:graphicFrameMk id="14" creationId="{5C0A1952-E1C6-4302-9A61-6866F7BDBBAD}"/>
          </ac:graphicFrameMkLst>
        </pc:graphicFrameChg>
        <pc:graphicFrameChg chg="add mod">
          <ac:chgData name="Rune Fick Hansen" userId="f85efc3c-c917-48ad-8c8b-a542af4692e7" providerId="ADAL" clId="{96E00C6F-C127-4FE9-AEF1-8801C3E1FF94}" dt="2020-03-04T12:59:11.079" v="3256" actId="1076"/>
          <ac:graphicFrameMkLst>
            <pc:docMk/>
            <pc:sldMk cId="224469899" sldId="282"/>
            <ac:graphicFrameMk id="15" creationId="{AFDA51D3-E1D5-40CB-9D2B-F24407ABE492}"/>
          </ac:graphicFrameMkLst>
        </pc:graphicFrameChg>
      </pc:sldChg>
      <pc:sldChg chg="addSp delSp modSp mod">
        <pc:chgData name="Rune Fick Hansen" userId="f85efc3c-c917-48ad-8c8b-a542af4692e7" providerId="ADAL" clId="{96E00C6F-C127-4FE9-AEF1-8801C3E1FF94}" dt="2020-03-05T15:52:27.613" v="4910" actId="478"/>
        <pc:sldMkLst>
          <pc:docMk/>
          <pc:sldMk cId="4255000432" sldId="283"/>
        </pc:sldMkLst>
        <pc:spChg chg="mod">
          <ac:chgData name="Rune Fick Hansen" userId="f85efc3c-c917-48ad-8c8b-a542af4692e7" providerId="ADAL" clId="{96E00C6F-C127-4FE9-AEF1-8801C3E1FF94}" dt="2020-03-04T13:00:49.794" v="3294" actId="20577"/>
          <ac:spMkLst>
            <pc:docMk/>
            <pc:sldMk cId="4255000432" sldId="283"/>
            <ac:spMk id="6" creationId="{00000000-0000-0000-0000-000000000000}"/>
          </ac:spMkLst>
        </pc:spChg>
        <pc:spChg chg="mod">
          <ac:chgData name="Rune Fick Hansen" userId="f85efc3c-c917-48ad-8c8b-a542af4692e7" providerId="ADAL" clId="{96E00C6F-C127-4FE9-AEF1-8801C3E1FF94}" dt="2020-03-05T15:25:02.279" v="4563" actId="20577"/>
          <ac:spMkLst>
            <pc:docMk/>
            <pc:sldMk cId="4255000432" sldId="283"/>
            <ac:spMk id="8" creationId="{00000000-0000-0000-0000-000000000000}"/>
          </ac:spMkLst>
        </pc:spChg>
        <pc:spChg chg="mod">
          <ac:chgData name="Rune Fick Hansen" userId="f85efc3c-c917-48ad-8c8b-a542af4692e7" providerId="ADAL" clId="{96E00C6F-C127-4FE9-AEF1-8801C3E1FF94}" dt="2020-03-05T15:19:32.672" v="4341"/>
          <ac:spMkLst>
            <pc:docMk/>
            <pc:sldMk cId="4255000432" sldId="283"/>
            <ac:spMk id="9" creationId="{00000000-0000-0000-0000-000000000000}"/>
          </ac:spMkLst>
        </pc:spChg>
        <pc:spChg chg="mod">
          <ac:chgData name="Rune Fick Hansen" userId="f85efc3c-c917-48ad-8c8b-a542af4692e7" providerId="ADAL" clId="{96E00C6F-C127-4FE9-AEF1-8801C3E1FF94}" dt="2020-03-05T15:25:16.665" v="4565" actId="20577"/>
          <ac:spMkLst>
            <pc:docMk/>
            <pc:sldMk cId="4255000432" sldId="283"/>
            <ac:spMk id="10" creationId="{00000000-0000-0000-0000-000000000000}"/>
          </ac:spMkLst>
        </pc:spChg>
        <pc:spChg chg="mod">
          <ac:chgData name="Rune Fick Hansen" userId="f85efc3c-c917-48ad-8c8b-a542af4692e7" providerId="ADAL" clId="{96E00C6F-C127-4FE9-AEF1-8801C3E1FF94}" dt="2020-03-05T15:25:26.780" v="4568" actId="20577"/>
          <ac:spMkLst>
            <pc:docMk/>
            <pc:sldMk cId="4255000432" sldId="283"/>
            <ac:spMk id="11" creationId="{00000000-0000-0000-0000-000000000000}"/>
          </ac:spMkLst>
        </pc:spChg>
        <pc:spChg chg="del mod">
          <ac:chgData name="Rune Fick Hansen" userId="f85efc3c-c917-48ad-8c8b-a542af4692e7" providerId="ADAL" clId="{96E00C6F-C127-4FE9-AEF1-8801C3E1FF94}" dt="2020-03-04T13:14:17.322" v="3337" actId="478"/>
          <ac:spMkLst>
            <pc:docMk/>
            <pc:sldMk cId="4255000432" sldId="283"/>
            <ac:spMk id="12" creationId="{00000000-0000-0000-0000-000000000000}"/>
          </ac:spMkLst>
        </pc:spChg>
        <pc:spChg chg="mod">
          <ac:chgData name="Rune Fick Hansen" userId="f85efc3c-c917-48ad-8c8b-a542af4692e7" providerId="ADAL" clId="{96E00C6F-C127-4FE9-AEF1-8801C3E1FF94}" dt="2020-03-05T15:25:57.623" v="4599" actId="20577"/>
          <ac:spMkLst>
            <pc:docMk/>
            <pc:sldMk cId="4255000432" sldId="283"/>
            <ac:spMk id="13" creationId="{00000000-0000-0000-0000-000000000000}"/>
          </ac:spMkLst>
        </pc:spChg>
        <pc:spChg chg="mod">
          <ac:chgData name="Rune Fick Hansen" userId="f85efc3c-c917-48ad-8c8b-a542af4692e7" providerId="ADAL" clId="{96E00C6F-C127-4FE9-AEF1-8801C3E1FF94}" dt="2020-03-05T15:26:17.216" v="4609" actId="20577"/>
          <ac:spMkLst>
            <pc:docMk/>
            <pc:sldMk cId="4255000432" sldId="283"/>
            <ac:spMk id="14" creationId="{00000000-0000-0000-0000-000000000000}"/>
          </ac:spMkLst>
        </pc:spChg>
        <pc:spChg chg="add mod">
          <ac:chgData name="Rune Fick Hansen" userId="f85efc3c-c917-48ad-8c8b-a542af4692e7" providerId="ADAL" clId="{96E00C6F-C127-4FE9-AEF1-8801C3E1FF94}" dt="2020-03-05T15:25:21.680" v="4566" actId="20577"/>
          <ac:spMkLst>
            <pc:docMk/>
            <pc:sldMk cId="4255000432" sldId="283"/>
            <ac:spMk id="15" creationId="{A8946742-B58A-47E3-A7A5-71E68C057792}"/>
          </ac:spMkLst>
        </pc:spChg>
        <pc:graphicFrameChg chg="add del mod">
          <ac:chgData name="Rune Fick Hansen" userId="f85efc3c-c917-48ad-8c8b-a542af4692e7" providerId="ADAL" clId="{96E00C6F-C127-4FE9-AEF1-8801C3E1FF94}" dt="2020-03-05T15:52:27.613" v="4910" actId="478"/>
          <ac:graphicFrameMkLst>
            <pc:docMk/>
            <pc:sldMk cId="4255000432" sldId="283"/>
            <ac:graphicFrameMk id="12" creationId="{AA3BA0E8-0C55-41E7-9932-204BF37D23DB}"/>
          </ac:graphicFrameMkLst>
        </pc:graphicFrameChg>
        <pc:graphicFrameChg chg="del mod">
          <ac:chgData name="Rune Fick Hansen" userId="f85efc3c-c917-48ad-8c8b-a542af4692e7" providerId="ADAL" clId="{96E00C6F-C127-4FE9-AEF1-8801C3E1FF94}" dt="2020-03-04T13:01:52.230" v="3297" actId="478"/>
          <ac:graphicFrameMkLst>
            <pc:docMk/>
            <pc:sldMk cId="4255000432" sldId="283"/>
            <ac:graphicFrameMk id="15" creationId="{FA018113-1D4F-4D69-AF48-D8F59EF91B26}"/>
          </ac:graphicFrameMkLst>
        </pc:graphicFrameChg>
        <pc:graphicFrameChg chg="add del mod">
          <ac:chgData name="Rune Fick Hansen" userId="f85efc3c-c917-48ad-8c8b-a542af4692e7" providerId="ADAL" clId="{96E00C6F-C127-4FE9-AEF1-8801C3E1FF94}" dt="2020-03-05T15:19:38.651" v="4342" actId="478"/>
          <ac:graphicFrameMkLst>
            <pc:docMk/>
            <pc:sldMk cId="4255000432" sldId="283"/>
            <ac:graphicFrameMk id="16" creationId="{87078AAC-88A9-4647-AC99-92D9247765EA}"/>
          </ac:graphicFrameMkLst>
        </pc:graphicFrameChg>
        <pc:graphicFrameChg chg="add del">
          <ac:chgData name="Rune Fick Hansen" userId="f85efc3c-c917-48ad-8c8b-a542af4692e7" providerId="ADAL" clId="{96E00C6F-C127-4FE9-AEF1-8801C3E1FF94}" dt="2020-03-05T15:52:11.086" v="4905"/>
          <ac:graphicFrameMkLst>
            <pc:docMk/>
            <pc:sldMk cId="4255000432" sldId="283"/>
            <ac:graphicFrameMk id="17" creationId="{D7247F8F-D495-42FD-B79A-1B9100D660C4}"/>
          </ac:graphicFrameMkLst>
        </pc:graphicFrameChg>
        <pc:graphicFrameChg chg="add mod">
          <ac:chgData name="Rune Fick Hansen" userId="f85efc3c-c917-48ad-8c8b-a542af4692e7" providerId="ADAL" clId="{96E00C6F-C127-4FE9-AEF1-8801C3E1FF94}" dt="2020-03-05T15:52:22.771" v="4909" actId="167"/>
          <ac:graphicFrameMkLst>
            <pc:docMk/>
            <pc:sldMk cId="4255000432" sldId="283"/>
            <ac:graphicFrameMk id="18" creationId="{14252860-58C1-4C99-AE15-94F6147D2FDB}"/>
          </ac:graphicFrameMkLst>
        </pc:graphicFrameChg>
      </pc:sldChg>
      <pc:sldChg chg="addSp delSp modSp add mod">
        <pc:chgData name="Rune Fick Hansen" userId="f85efc3c-c917-48ad-8c8b-a542af4692e7" providerId="ADAL" clId="{96E00C6F-C127-4FE9-AEF1-8801C3E1FF94}" dt="2020-03-06T10:27:49.097" v="4921" actId="20577"/>
        <pc:sldMkLst>
          <pc:docMk/>
          <pc:sldMk cId="2526429985" sldId="292"/>
        </pc:sldMkLst>
        <pc:spChg chg="mod">
          <ac:chgData name="Rune Fick Hansen" userId="f85efc3c-c917-48ad-8c8b-a542af4692e7" providerId="ADAL" clId="{96E00C6F-C127-4FE9-AEF1-8801C3E1FF94}" dt="2020-03-05T15:29:04.756" v="4625" actId="20577"/>
          <ac:spMkLst>
            <pc:docMk/>
            <pc:sldMk cId="2526429985" sldId="292"/>
            <ac:spMk id="19" creationId="{428C74DF-66F6-4701-A2E3-64D93043C55F}"/>
          </ac:spMkLst>
        </pc:spChg>
        <pc:spChg chg="mod">
          <ac:chgData name="Rune Fick Hansen" userId="f85efc3c-c917-48ad-8c8b-a542af4692e7" providerId="ADAL" clId="{96E00C6F-C127-4FE9-AEF1-8801C3E1FF94}" dt="2020-03-06T10:27:49.097" v="4921" actId="20577"/>
          <ac:spMkLst>
            <pc:docMk/>
            <pc:sldMk cId="2526429985" sldId="292"/>
            <ac:spMk id="21" creationId="{00000000-0000-0000-0000-000000000000}"/>
          </ac:spMkLst>
        </pc:spChg>
        <pc:spChg chg="mod">
          <ac:chgData name="Rune Fick Hansen" userId="f85efc3c-c917-48ad-8c8b-a542af4692e7" providerId="ADAL" clId="{96E00C6F-C127-4FE9-AEF1-8801C3E1FF94}" dt="2020-03-05T15:29:50.630" v="4633" actId="20577"/>
          <ac:spMkLst>
            <pc:docMk/>
            <pc:sldMk cId="2526429985" sldId="292"/>
            <ac:spMk id="22" creationId="{4EB1B480-7FA6-481D-9316-D38D73D617BB}"/>
          </ac:spMkLst>
        </pc:spChg>
        <pc:spChg chg="mod">
          <ac:chgData name="Rune Fick Hansen" userId="f85efc3c-c917-48ad-8c8b-a542af4692e7" providerId="ADAL" clId="{96E00C6F-C127-4FE9-AEF1-8801C3E1FF94}" dt="2020-03-05T15:29:17.230" v="4626" actId="20577"/>
          <ac:spMkLst>
            <pc:docMk/>
            <pc:sldMk cId="2526429985" sldId="292"/>
            <ac:spMk id="24" creationId="{3AD8BB6A-7713-4FEE-B5FC-C76D8B478525}"/>
          </ac:spMkLst>
        </pc:spChg>
        <pc:spChg chg="mod">
          <ac:chgData name="Rune Fick Hansen" userId="f85efc3c-c917-48ad-8c8b-a542af4692e7" providerId="ADAL" clId="{96E00C6F-C127-4FE9-AEF1-8801C3E1FF94}" dt="2020-03-04T10:39:21.001" v="725" actId="1035"/>
          <ac:spMkLst>
            <pc:docMk/>
            <pc:sldMk cId="2526429985" sldId="292"/>
            <ac:spMk id="25" creationId="{05841D65-5023-4583-BBD5-433006488465}"/>
          </ac:spMkLst>
        </pc:spChg>
        <pc:spChg chg="mod">
          <ac:chgData name="Rune Fick Hansen" userId="f85efc3c-c917-48ad-8c8b-a542af4692e7" providerId="ADAL" clId="{96E00C6F-C127-4FE9-AEF1-8801C3E1FF94}" dt="2020-03-05T15:29:28.219" v="4628" actId="20577"/>
          <ac:spMkLst>
            <pc:docMk/>
            <pc:sldMk cId="2526429985" sldId="292"/>
            <ac:spMk id="26" creationId="{573F2BDA-1C57-4EFB-9BDD-D94960FA406F}"/>
          </ac:spMkLst>
        </pc:spChg>
        <pc:spChg chg="mod">
          <ac:chgData name="Rune Fick Hansen" userId="f85efc3c-c917-48ad-8c8b-a542af4692e7" providerId="ADAL" clId="{96E00C6F-C127-4FE9-AEF1-8801C3E1FF94}" dt="2020-03-04T10:39:36.076" v="762" actId="1037"/>
          <ac:spMkLst>
            <pc:docMk/>
            <pc:sldMk cId="2526429985" sldId="292"/>
            <ac:spMk id="27" creationId="{E732A3AF-84AE-4B7A-B4EB-D525F600CFC8}"/>
          </ac:spMkLst>
        </pc:spChg>
        <pc:spChg chg="mod">
          <ac:chgData name="Rune Fick Hansen" userId="f85efc3c-c917-48ad-8c8b-a542af4692e7" providerId="ADAL" clId="{96E00C6F-C127-4FE9-AEF1-8801C3E1FF94}" dt="2020-03-05T15:29:36.054" v="4630" actId="20577"/>
          <ac:spMkLst>
            <pc:docMk/>
            <pc:sldMk cId="2526429985" sldId="292"/>
            <ac:spMk id="28" creationId="{FDAE9C18-8F93-446F-BECF-E116D2909374}"/>
          </ac:spMkLst>
        </pc:spChg>
        <pc:spChg chg="mod">
          <ac:chgData name="Rune Fick Hansen" userId="f85efc3c-c917-48ad-8c8b-a542af4692e7" providerId="ADAL" clId="{96E00C6F-C127-4FE9-AEF1-8801C3E1FF94}" dt="2020-03-04T10:39:55.707" v="800" actId="1037"/>
          <ac:spMkLst>
            <pc:docMk/>
            <pc:sldMk cId="2526429985" sldId="292"/>
            <ac:spMk id="29" creationId="{2AF1566F-7B01-408A-8CE9-869498A3A451}"/>
          </ac:spMkLst>
        </pc:spChg>
        <pc:spChg chg="mod">
          <ac:chgData name="Rune Fick Hansen" userId="f85efc3c-c917-48ad-8c8b-a542af4692e7" providerId="ADAL" clId="{96E00C6F-C127-4FE9-AEF1-8801C3E1FF94}" dt="2020-03-04T10:40:04.212" v="816" actId="1035"/>
          <ac:spMkLst>
            <pc:docMk/>
            <pc:sldMk cId="2526429985" sldId="292"/>
            <ac:spMk id="30" creationId="{6A6EC2C5-D073-42F8-8AA0-82E072A7BF04}"/>
          </ac:spMkLst>
        </pc:spChg>
        <pc:graphicFrameChg chg="add del mod">
          <ac:chgData name="Rune Fick Hansen" userId="f85efc3c-c917-48ad-8c8b-a542af4692e7" providerId="ADAL" clId="{96E00C6F-C127-4FE9-AEF1-8801C3E1FF94}" dt="2020-03-04T10:35:35.362" v="591" actId="478"/>
          <ac:graphicFrameMkLst>
            <pc:docMk/>
            <pc:sldMk cId="2526429985" sldId="292"/>
            <ac:graphicFrameMk id="17" creationId="{B2DE0160-6919-4C47-BDF6-0A3A63C8A00F}"/>
          </ac:graphicFrameMkLst>
        </pc:graphicFrameChg>
        <pc:graphicFrameChg chg="add mod">
          <ac:chgData name="Rune Fick Hansen" userId="f85efc3c-c917-48ad-8c8b-a542af4692e7" providerId="ADAL" clId="{96E00C6F-C127-4FE9-AEF1-8801C3E1FF94}" dt="2020-03-04T10:38:39.596" v="672" actId="1037"/>
          <ac:graphicFrameMkLst>
            <pc:docMk/>
            <pc:sldMk cId="2526429985" sldId="292"/>
            <ac:graphicFrameMk id="18" creationId="{B2DE0160-6919-4C47-BDF6-0A3A63C8A00F}"/>
          </ac:graphicFrameMkLst>
        </pc:graphicFrameChg>
        <pc:picChg chg="del">
          <ac:chgData name="Rune Fick Hansen" userId="f85efc3c-c917-48ad-8c8b-a542af4692e7" providerId="ADAL" clId="{96E00C6F-C127-4FE9-AEF1-8801C3E1FF94}" dt="2020-03-04T10:34:52.648" v="585" actId="478"/>
          <ac:picMkLst>
            <pc:docMk/>
            <pc:sldMk cId="2526429985" sldId="292"/>
            <ac:picMk id="3" creationId="{652F36A4-B754-4D40-B806-539187C39B79}"/>
          </ac:picMkLst>
        </pc:picChg>
      </pc:sldChg>
      <pc:sldChg chg="addSp delSp modSp add mod">
        <pc:chgData name="Rune Fick Hansen" userId="f85efc3c-c917-48ad-8c8b-a542af4692e7" providerId="ADAL" clId="{96E00C6F-C127-4FE9-AEF1-8801C3E1FF94}" dt="2020-03-06T10:28:28.912" v="4922" actId="20577"/>
        <pc:sldMkLst>
          <pc:docMk/>
          <pc:sldMk cId="2303041057" sldId="293"/>
        </pc:sldMkLst>
        <pc:spChg chg="mod">
          <ac:chgData name="Rune Fick Hansen" userId="f85efc3c-c917-48ad-8c8b-a542af4692e7" providerId="ADAL" clId="{96E00C6F-C127-4FE9-AEF1-8801C3E1FF94}" dt="2020-03-05T15:30:13.780" v="4638" actId="20577"/>
          <ac:spMkLst>
            <pc:docMk/>
            <pc:sldMk cId="2303041057" sldId="293"/>
            <ac:spMk id="8" creationId="{00000000-0000-0000-0000-000000000000}"/>
          </ac:spMkLst>
        </pc:spChg>
        <pc:spChg chg="mod">
          <ac:chgData name="Rune Fick Hansen" userId="f85efc3c-c917-48ad-8c8b-a542af4692e7" providerId="ADAL" clId="{96E00C6F-C127-4FE9-AEF1-8801C3E1FF94}" dt="2020-03-04T10:49:16.867" v="1124" actId="1037"/>
          <ac:spMkLst>
            <pc:docMk/>
            <pc:sldMk cId="2303041057" sldId="293"/>
            <ac:spMk id="10" creationId="{00000000-0000-0000-0000-000000000000}"/>
          </ac:spMkLst>
        </pc:spChg>
        <pc:spChg chg="mod">
          <ac:chgData name="Rune Fick Hansen" userId="f85efc3c-c917-48ad-8c8b-a542af4692e7" providerId="ADAL" clId="{96E00C6F-C127-4FE9-AEF1-8801C3E1FF94}" dt="2020-03-05T15:30:27.664" v="4642" actId="20577"/>
          <ac:spMkLst>
            <pc:docMk/>
            <pc:sldMk cId="2303041057" sldId="293"/>
            <ac:spMk id="11" creationId="{00000000-0000-0000-0000-000000000000}"/>
          </ac:spMkLst>
        </pc:spChg>
        <pc:spChg chg="mod">
          <ac:chgData name="Rune Fick Hansen" userId="f85efc3c-c917-48ad-8c8b-a542af4692e7" providerId="ADAL" clId="{96E00C6F-C127-4FE9-AEF1-8801C3E1FF94}" dt="2020-03-06T10:28:28.912" v="4922" actId="20577"/>
          <ac:spMkLst>
            <pc:docMk/>
            <pc:sldMk cId="2303041057" sldId="293"/>
            <ac:spMk id="13" creationId="{00000000-0000-0000-0000-000000000000}"/>
          </ac:spMkLst>
        </pc:spChg>
        <pc:spChg chg="add mod">
          <ac:chgData name="Rune Fick Hansen" userId="f85efc3c-c917-48ad-8c8b-a542af4692e7" providerId="ADAL" clId="{96E00C6F-C127-4FE9-AEF1-8801C3E1FF94}" dt="2020-03-05T15:30:23.321" v="4641" actId="20577"/>
          <ac:spMkLst>
            <pc:docMk/>
            <pc:sldMk cId="2303041057" sldId="293"/>
            <ac:spMk id="16" creationId="{D755B029-36AF-4F72-AE6C-6EF86AE43A43}"/>
          </ac:spMkLst>
        </pc:spChg>
        <pc:graphicFrameChg chg="del">
          <ac:chgData name="Rune Fick Hansen" userId="f85efc3c-c917-48ad-8c8b-a542af4692e7" providerId="ADAL" clId="{96E00C6F-C127-4FE9-AEF1-8801C3E1FF94}" dt="2020-03-04T10:44:32.640" v="964" actId="478"/>
          <ac:graphicFrameMkLst>
            <pc:docMk/>
            <pc:sldMk cId="2303041057" sldId="293"/>
            <ac:graphicFrameMk id="12" creationId="{DAA71900-0DAD-4C87-8135-F40BE3D4DB44}"/>
          </ac:graphicFrameMkLst>
        </pc:graphicFrameChg>
        <pc:graphicFrameChg chg="add">
          <ac:chgData name="Rune Fick Hansen" userId="f85efc3c-c917-48ad-8c8b-a542af4692e7" providerId="ADAL" clId="{96E00C6F-C127-4FE9-AEF1-8801C3E1FF94}" dt="2020-03-04T10:44:35.820" v="966"/>
          <ac:graphicFrameMkLst>
            <pc:docMk/>
            <pc:sldMk cId="2303041057" sldId="293"/>
            <ac:graphicFrameMk id="14" creationId="{0558D259-BDBD-4F40-AB01-F5C0ACC52E59}"/>
          </ac:graphicFrameMkLst>
        </pc:graphicFrameChg>
        <pc:graphicFrameChg chg="add mod">
          <ac:chgData name="Rune Fick Hansen" userId="f85efc3c-c917-48ad-8c8b-a542af4692e7" providerId="ADAL" clId="{96E00C6F-C127-4FE9-AEF1-8801C3E1FF94}" dt="2020-03-04T10:48:53.688" v="1105" actId="1037"/>
          <ac:graphicFrameMkLst>
            <pc:docMk/>
            <pc:sldMk cId="2303041057" sldId="293"/>
            <ac:graphicFrameMk id="15" creationId="{0558D259-BDBD-4F40-AB01-F5C0ACC52E59}"/>
          </ac:graphicFrameMkLst>
        </pc:graphicFrameChg>
      </pc:sldChg>
      <pc:sldChg chg="addSp delSp modSp add mod modNotesTx">
        <pc:chgData name="Rune Fick Hansen" userId="f85efc3c-c917-48ad-8c8b-a542af4692e7" providerId="ADAL" clId="{96E00C6F-C127-4FE9-AEF1-8801C3E1FF94}" dt="2020-03-30T10:11:01.241" v="7388" actId="20577"/>
        <pc:sldMkLst>
          <pc:docMk/>
          <pc:sldMk cId="68431130" sldId="294"/>
        </pc:sldMkLst>
        <pc:spChg chg="mod">
          <ac:chgData name="Rune Fick Hansen" userId="f85efc3c-c917-48ad-8c8b-a542af4692e7" providerId="ADAL" clId="{96E00C6F-C127-4FE9-AEF1-8801C3E1FF94}" dt="2020-03-04T11:01:49.049" v="1429" actId="20577"/>
          <ac:spMkLst>
            <pc:docMk/>
            <pc:sldMk cId="68431130" sldId="294"/>
            <ac:spMk id="6" creationId="{00000000-0000-0000-0000-000000000000}"/>
          </ac:spMkLst>
        </pc:spChg>
        <pc:spChg chg="mod">
          <ac:chgData name="Rune Fick Hansen" userId="f85efc3c-c917-48ad-8c8b-a542af4692e7" providerId="ADAL" clId="{96E00C6F-C127-4FE9-AEF1-8801C3E1FF94}" dt="2020-03-05T15:31:06.371" v="4647" actId="20577"/>
          <ac:spMkLst>
            <pc:docMk/>
            <pc:sldMk cId="68431130" sldId="294"/>
            <ac:spMk id="8" creationId="{00000000-0000-0000-0000-000000000000}"/>
          </ac:spMkLst>
        </pc:spChg>
        <pc:spChg chg="mod">
          <ac:chgData name="Rune Fick Hansen" userId="f85efc3c-c917-48ad-8c8b-a542af4692e7" providerId="ADAL" clId="{96E00C6F-C127-4FE9-AEF1-8801C3E1FF94}" dt="2020-03-04T11:01:59.207" v="1430"/>
          <ac:spMkLst>
            <pc:docMk/>
            <pc:sldMk cId="68431130" sldId="294"/>
            <ac:spMk id="9" creationId="{00000000-0000-0000-0000-000000000000}"/>
          </ac:spMkLst>
        </pc:spChg>
        <pc:spChg chg="mod">
          <ac:chgData name="Rune Fick Hansen" userId="f85efc3c-c917-48ad-8c8b-a542af4692e7" providerId="ADAL" clId="{96E00C6F-C127-4FE9-AEF1-8801C3E1FF94}" dt="2020-03-06T10:28:56.544" v="4923" actId="20577"/>
          <ac:spMkLst>
            <pc:docMk/>
            <pc:sldMk cId="68431130" sldId="294"/>
            <ac:spMk id="12" creationId="{00000000-0000-0000-0000-000000000000}"/>
          </ac:spMkLst>
        </pc:spChg>
        <pc:spChg chg="mod">
          <ac:chgData name="Rune Fick Hansen" userId="f85efc3c-c917-48ad-8c8b-a542af4692e7" providerId="ADAL" clId="{96E00C6F-C127-4FE9-AEF1-8801C3E1FF94}" dt="2020-03-04T11:04:38.456" v="1514" actId="1036"/>
          <ac:spMkLst>
            <pc:docMk/>
            <pc:sldMk cId="68431130" sldId="294"/>
            <ac:spMk id="14" creationId="{1A5ABB2A-52DE-464D-B74E-06020777B9FE}"/>
          </ac:spMkLst>
        </pc:spChg>
        <pc:spChg chg="mod">
          <ac:chgData name="Rune Fick Hansen" userId="f85efc3c-c917-48ad-8c8b-a542af4692e7" providerId="ADAL" clId="{96E00C6F-C127-4FE9-AEF1-8801C3E1FF94}" dt="2020-03-04T11:04:47.390" v="1523" actId="1036"/>
          <ac:spMkLst>
            <pc:docMk/>
            <pc:sldMk cId="68431130" sldId="294"/>
            <ac:spMk id="15" creationId="{01322BAB-FE88-41D5-A3F3-84823FE43FA6}"/>
          </ac:spMkLst>
        </pc:spChg>
        <pc:spChg chg="mod">
          <ac:chgData name="Rune Fick Hansen" userId="f85efc3c-c917-48ad-8c8b-a542af4692e7" providerId="ADAL" clId="{96E00C6F-C127-4FE9-AEF1-8801C3E1FF94}" dt="2020-03-04T11:04:58.733" v="1534" actId="1036"/>
          <ac:spMkLst>
            <pc:docMk/>
            <pc:sldMk cId="68431130" sldId="294"/>
            <ac:spMk id="16" creationId="{096121F6-1D03-4447-8329-8EC8DDCB0249}"/>
          </ac:spMkLst>
        </pc:spChg>
        <pc:spChg chg="mod">
          <ac:chgData name="Rune Fick Hansen" userId="f85efc3c-c917-48ad-8c8b-a542af4692e7" providerId="ADAL" clId="{96E00C6F-C127-4FE9-AEF1-8801C3E1FF94}" dt="2020-03-05T15:30:52.244" v="4645" actId="20577"/>
          <ac:spMkLst>
            <pc:docMk/>
            <pc:sldMk cId="68431130" sldId="294"/>
            <ac:spMk id="17" creationId="{89D1C248-4553-4F2B-BB1C-EBCC8A86B240}"/>
          </ac:spMkLst>
        </pc:spChg>
        <pc:spChg chg="mod">
          <ac:chgData name="Rune Fick Hansen" userId="f85efc3c-c917-48ad-8c8b-a542af4692e7" providerId="ADAL" clId="{96E00C6F-C127-4FE9-AEF1-8801C3E1FF94}" dt="2020-03-05T15:30:46.925" v="4644" actId="20577"/>
          <ac:spMkLst>
            <pc:docMk/>
            <pc:sldMk cId="68431130" sldId="294"/>
            <ac:spMk id="18" creationId="{1546247D-8509-4D1D-81DC-D74B03789575}"/>
          </ac:spMkLst>
        </pc:spChg>
        <pc:spChg chg="mod">
          <ac:chgData name="Rune Fick Hansen" userId="f85efc3c-c917-48ad-8c8b-a542af4692e7" providerId="ADAL" clId="{96E00C6F-C127-4FE9-AEF1-8801C3E1FF94}" dt="2020-03-05T15:31:12.417" v="4649" actId="20577"/>
          <ac:spMkLst>
            <pc:docMk/>
            <pc:sldMk cId="68431130" sldId="294"/>
            <ac:spMk id="19" creationId="{CBBD6C18-DF30-4765-BEA9-F722038A501F}"/>
          </ac:spMkLst>
        </pc:spChg>
        <pc:graphicFrameChg chg="del">
          <ac:chgData name="Rune Fick Hansen" userId="f85efc3c-c917-48ad-8c8b-a542af4692e7" providerId="ADAL" clId="{96E00C6F-C127-4FE9-AEF1-8801C3E1FF94}" dt="2020-03-04T11:00:38.933" v="1412" actId="478"/>
          <ac:graphicFrameMkLst>
            <pc:docMk/>
            <pc:sldMk cId="68431130" sldId="294"/>
            <ac:graphicFrameMk id="13" creationId="{8929BB7D-F683-4B90-A667-79CFDC45DB63}"/>
          </ac:graphicFrameMkLst>
        </pc:graphicFrameChg>
        <pc:graphicFrameChg chg="add mod">
          <ac:chgData name="Rune Fick Hansen" userId="f85efc3c-c917-48ad-8c8b-a542af4692e7" providerId="ADAL" clId="{96E00C6F-C127-4FE9-AEF1-8801C3E1FF94}" dt="2020-03-04T11:02:07.540" v="1431" actId="167"/>
          <ac:graphicFrameMkLst>
            <pc:docMk/>
            <pc:sldMk cId="68431130" sldId="294"/>
            <ac:graphicFrameMk id="20" creationId="{5E41B51F-16C8-4F91-BD26-D2210B2286C3}"/>
          </ac:graphicFrameMkLst>
        </pc:graphicFrameChg>
      </pc:sldChg>
      <pc:sldChg chg="addSp delSp modSp add mod modNotesTx">
        <pc:chgData name="Rune Fick Hansen" userId="f85efc3c-c917-48ad-8c8b-a542af4692e7" providerId="ADAL" clId="{96E00C6F-C127-4FE9-AEF1-8801C3E1FF94}" dt="2020-03-06T11:11:58.121" v="5018" actId="20577"/>
        <pc:sldMkLst>
          <pc:docMk/>
          <pc:sldMk cId="2641354734" sldId="295"/>
        </pc:sldMkLst>
        <pc:spChg chg="mod">
          <ac:chgData name="Rune Fick Hansen" userId="f85efc3c-c917-48ad-8c8b-a542af4692e7" providerId="ADAL" clId="{96E00C6F-C127-4FE9-AEF1-8801C3E1FF94}" dt="2020-03-05T15:31:24.383" v="4651" actId="20577"/>
          <ac:spMkLst>
            <pc:docMk/>
            <pc:sldMk cId="2641354734" sldId="295"/>
            <ac:spMk id="8" creationId="{00000000-0000-0000-0000-000000000000}"/>
          </ac:spMkLst>
        </pc:spChg>
        <pc:spChg chg="mod">
          <ac:chgData name="Rune Fick Hansen" userId="f85efc3c-c917-48ad-8c8b-a542af4692e7" providerId="ADAL" clId="{96E00C6F-C127-4FE9-AEF1-8801C3E1FF94}" dt="2020-03-05T15:31:30.656" v="4653" actId="20577"/>
          <ac:spMkLst>
            <pc:docMk/>
            <pc:sldMk cId="2641354734" sldId="295"/>
            <ac:spMk id="10" creationId="{00000000-0000-0000-0000-000000000000}"/>
          </ac:spMkLst>
        </pc:spChg>
        <pc:spChg chg="mod">
          <ac:chgData name="Rune Fick Hansen" userId="f85efc3c-c917-48ad-8c8b-a542af4692e7" providerId="ADAL" clId="{96E00C6F-C127-4FE9-AEF1-8801C3E1FF94}" dt="2020-03-04T11:59:49.269" v="1645" actId="1036"/>
          <ac:spMkLst>
            <pc:docMk/>
            <pc:sldMk cId="2641354734" sldId="295"/>
            <ac:spMk id="11" creationId="{00000000-0000-0000-0000-000000000000}"/>
          </ac:spMkLst>
        </pc:spChg>
        <pc:spChg chg="mod">
          <ac:chgData name="Rune Fick Hansen" userId="f85efc3c-c917-48ad-8c8b-a542af4692e7" providerId="ADAL" clId="{96E00C6F-C127-4FE9-AEF1-8801C3E1FF94}" dt="2020-03-06T10:29:33.627" v="4942" actId="6549"/>
          <ac:spMkLst>
            <pc:docMk/>
            <pc:sldMk cId="2641354734" sldId="295"/>
            <ac:spMk id="12" creationId="{00000000-0000-0000-0000-000000000000}"/>
          </ac:spMkLst>
        </pc:spChg>
        <pc:graphicFrameChg chg="del">
          <ac:chgData name="Rune Fick Hansen" userId="f85efc3c-c917-48ad-8c8b-a542af4692e7" providerId="ADAL" clId="{96E00C6F-C127-4FE9-AEF1-8801C3E1FF94}" dt="2020-03-04T11:57:01.995" v="1566" actId="478"/>
          <ac:graphicFrameMkLst>
            <pc:docMk/>
            <pc:sldMk cId="2641354734" sldId="295"/>
            <ac:graphicFrameMk id="13" creationId="{8929BB7D-F683-4B90-A667-79CFDC45DB63}"/>
          </ac:graphicFrameMkLst>
        </pc:graphicFrameChg>
        <pc:graphicFrameChg chg="add mod">
          <ac:chgData name="Rune Fick Hansen" userId="f85efc3c-c917-48ad-8c8b-a542af4692e7" providerId="ADAL" clId="{96E00C6F-C127-4FE9-AEF1-8801C3E1FF94}" dt="2020-03-04T11:59:03.288" v="1603" actId="167"/>
          <ac:graphicFrameMkLst>
            <pc:docMk/>
            <pc:sldMk cId="2641354734" sldId="295"/>
            <ac:graphicFrameMk id="14" creationId="{C15E26C7-5826-4B86-8CF3-A98F54CFED9F}"/>
          </ac:graphicFrameMkLst>
        </pc:graphicFrameChg>
      </pc:sldChg>
      <pc:sldChg chg="addSp delSp modSp add mod modNotesTx">
        <pc:chgData name="Rune Fick Hansen" userId="f85efc3c-c917-48ad-8c8b-a542af4692e7" providerId="ADAL" clId="{96E00C6F-C127-4FE9-AEF1-8801C3E1FF94}" dt="2020-03-24T08:12:05.857" v="6693" actId="20577"/>
        <pc:sldMkLst>
          <pc:docMk/>
          <pc:sldMk cId="1828378383" sldId="296"/>
        </pc:sldMkLst>
        <pc:spChg chg="del">
          <ac:chgData name="Rune Fick Hansen" userId="f85efc3c-c917-48ad-8c8b-a542af4692e7" providerId="ADAL" clId="{96E00C6F-C127-4FE9-AEF1-8801C3E1FF94}" dt="2020-03-04T12:00:51.018" v="1652" actId="478"/>
          <ac:spMkLst>
            <pc:docMk/>
            <pc:sldMk cId="1828378383" sldId="296"/>
            <ac:spMk id="8" creationId="{00000000-0000-0000-0000-000000000000}"/>
          </ac:spMkLst>
        </pc:spChg>
        <pc:spChg chg="add mod">
          <ac:chgData name="Rune Fick Hansen" userId="f85efc3c-c917-48ad-8c8b-a542af4692e7" providerId="ADAL" clId="{96E00C6F-C127-4FE9-AEF1-8801C3E1FF94}" dt="2020-03-06T12:48:47.660" v="5886" actId="1035"/>
          <ac:spMkLst>
            <pc:docMk/>
            <pc:sldMk cId="1828378383" sldId="296"/>
            <ac:spMk id="8" creationId="{4B505A14-868C-4172-A2FA-1DEDBBA3C3AF}"/>
          </ac:spMkLst>
        </pc:spChg>
        <pc:spChg chg="mod">
          <ac:chgData name="Rune Fick Hansen" userId="f85efc3c-c917-48ad-8c8b-a542af4692e7" providerId="ADAL" clId="{96E00C6F-C127-4FE9-AEF1-8801C3E1FF94}" dt="2020-03-04T12:00:40.343" v="1648"/>
          <ac:spMkLst>
            <pc:docMk/>
            <pc:sldMk cId="1828378383" sldId="296"/>
            <ac:spMk id="9" creationId="{00000000-0000-0000-0000-000000000000}"/>
          </ac:spMkLst>
        </pc:spChg>
        <pc:spChg chg="del">
          <ac:chgData name="Rune Fick Hansen" userId="f85efc3c-c917-48ad-8c8b-a542af4692e7" providerId="ADAL" clId="{96E00C6F-C127-4FE9-AEF1-8801C3E1FF94}" dt="2020-03-04T12:00:51.018" v="1652" actId="478"/>
          <ac:spMkLst>
            <pc:docMk/>
            <pc:sldMk cId="1828378383" sldId="296"/>
            <ac:spMk id="10" creationId="{00000000-0000-0000-0000-000000000000}"/>
          </ac:spMkLst>
        </pc:spChg>
        <pc:spChg chg="add del mod">
          <ac:chgData name="Rune Fick Hansen" userId="f85efc3c-c917-48ad-8c8b-a542af4692e7" providerId="ADAL" clId="{96E00C6F-C127-4FE9-AEF1-8801C3E1FF94}" dt="2020-03-06T12:30:16.951" v="5581" actId="478"/>
          <ac:spMkLst>
            <pc:docMk/>
            <pc:sldMk cId="1828378383" sldId="296"/>
            <ac:spMk id="10" creationId="{865C3136-70AF-4FE1-8E2F-48D97B2A039E}"/>
          </ac:spMkLst>
        </pc:spChg>
        <pc:spChg chg="del">
          <ac:chgData name="Rune Fick Hansen" userId="f85efc3c-c917-48ad-8c8b-a542af4692e7" providerId="ADAL" clId="{96E00C6F-C127-4FE9-AEF1-8801C3E1FF94}" dt="2020-03-04T12:00:51.018" v="1652" actId="478"/>
          <ac:spMkLst>
            <pc:docMk/>
            <pc:sldMk cId="1828378383" sldId="296"/>
            <ac:spMk id="11" creationId="{00000000-0000-0000-0000-000000000000}"/>
          </ac:spMkLst>
        </pc:spChg>
        <pc:spChg chg="add mod">
          <ac:chgData name="Rune Fick Hansen" userId="f85efc3c-c917-48ad-8c8b-a542af4692e7" providerId="ADAL" clId="{96E00C6F-C127-4FE9-AEF1-8801C3E1FF94}" dt="2020-03-06T12:48:47.660" v="5886" actId="1035"/>
          <ac:spMkLst>
            <pc:docMk/>
            <pc:sldMk cId="1828378383" sldId="296"/>
            <ac:spMk id="11" creationId="{6075C573-0BEF-4893-9E96-86AD2DE4CF0E}"/>
          </ac:spMkLst>
        </pc:spChg>
        <pc:spChg chg="mod">
          <ac:chgData name="Rune Fick Hansen" userId="f85efc3c-c917-48ad-8c8b-a542af4692e7" providerId="ADAL" clId="{96E00C6F-C127-4FE9-AEF1-8801C3E1FF94}" dt="2020-03-24T08:12:05.857" v="6693" actId="20577"/>
          <ac:spMkLst>
            <pc:docMk/>
            <pc:sldMk cId="1828378383" sldId="296"/>
            <ac:spMk id="12" creationId="{00000000-0000-0000-0000-000000000000}"/>
          </ac:spMkLst>
        </pc:spChg>
        <pc:spChg chg="add mod">
          <ac:chgData name="Rune Fick Hansen" userId="f85efc3c-c917-48ad-8c8b-a542af4692e7" providerId="ADAL" clId="{96E00C6F-C127-4FE9-AEF1-8801C3E1FF94}" dt="2020-03-06T12:48:47.660" v="5886" actId="1035"/>
          <ac:spMkLst>
            <pc:docMk/>
            <pc:sldMk cId="1828378383" sldId="296"/>
            <ac:spMk id="13" creationId="{C1B1A198-C7CD-4584-A1B0-852A259EA1B6}"/>
          </ac:spMkLst>
        </pc:spChg>
        <pc:spChg chg="add mod">
          <ac:chgData name="Rune Fick Hansen" userId="f85efc3c-c917-48ad-8c8b-a542af4692e7" providerId="ADAL" clId="{96E00C6F-C127-4FE9-AEF1-8801C3E1FF94}" dt="2020-03-06T12:48:47.660" v="5886" actId="1035"/>
          <ac:spMkLst>
            <pc:docMk/>
            <pc:sldMk cId="1828378383" sldId="296"/>
            <ac:spMk id="14" creationId="{800458E6-13CC-4D10-B22D-53B402ABD934}"/>
          </ac:spMkLst>
        </pc:spChg>
        <pc:spChg chg="add mod">
          <ac:chgData name="Rune Fick Hansen" userId="f85efc3c-c917-48ad-8c8b-a542af4692e7" providerId="ADAL" clId="{96E00C6F-C127-4FE9-AEF1-8801C3E1FF94}" dt="2020-03-06T12:48:47.660" v="5886" actId="1035"/>
          <ac:spMkLst>
            <pc:docMk/>
            <pc:sldMk cId="1828378383" sldId="296"/>
            <ac:spMk id="16" creationId="{A4E9E4AF-4A97-4662-A437-0C3F3C8F01A1}"/>
          </ac:spMkLst>
        </pc:spChg>
        <pc:graphicFrameChg chg="add del mod">
          <ac:chgData name="Rune Fick Hansen" userId="f85efc3c-c917-48ad-8c8b-a542af4692e7" providerId="ADAL" clId="{96E00C6F-C127-4FE9-AEF1-8801C3E1FF94}" dt="2020-03-06T12:44:43.497" v="5743" actId="478"/>
          <ac:graphicFrameMkLst>
            <pc:docMk/>
            <pc:sldMk cId="1828378383" sldId="296"/>
            <ac:graphicFrameMk id="7" creationId="{8752A227-CB4F-4AD0-BBFE-CD38BD1BD253}"/>
          </ac:graphicFrameMkLst>
        </pc:graphicFrameChg>
        <pc:graphicFrameChg chg="del">
          <ac:chgData name="Rune Fick Hansen" userId="f85efc3c-c917-48ad-8c8b-a542af4692e7" providerId="ADAL" clId="{96E00C6F-C127-4FE9-AEF1-8801C3E1FF94}" dt="2020-03-04T12:00:51.018" v="1652" actId="478"/>
          <ac:graphicFrameMkLst>
            <pc:docMk/>
            <pc:sldMk cId="1828378383" sldId="296"/>
            <ac:graphicFrameMk id="14" creationId="{C15E26C7-5826-4B86-8CF3-A98F54CFED9F}"/>
          </ac:graphicFrameMkLst>
        </pc:graphicFrameChg>
        <pc:graphicFrameChg chg="add mod">
          <ac:chgData name="Rune Fick Hansen" userId="f85efc3c-c917-48ad-8c8b-a542af4692e7" providerId="ADAL" clId="{96E00C6F-C127-4FE9-AEF1-8801C3E1FF94}" dt="2020-03-06T12:48:47.660" v="5886" actId="1035"/>
          <ac:graphicFrameMkLst>
            <pc:docMk/>
            <pc:sldMk cId="1828378383" sldId="296"/>
            <ac:graphicFrameMk id="15" creationId="{8752A227-CB4F-4AD0-BBFE-CD38BD1BD253}"/>
          </ac:graphicFrameMkLst>
        </pc:graphicFrameChg>
      </pc:sldChg>
      <pc:sldChg chg="addSp delSp modSp add mod ord modNotesTx">
        <pc:chgData name="Rune Fick Hansen" userId="f85efc3c-c917-48ad-8c8b-a542af4692e7" providerId="ADAL" clId="{96E00C6F-C127-4FE9-AEF1-8801C3E1FF94}" dt="2020-03-06T10:29:54.842" v="4948" actId="20577"/>
        <pc:sldMkLst>
          <pc:docMk/>
          <pc:sldMk cId="3712645672" sldId="297"/>
        </pc:sldMkLst>
        <pc:spChg chg="mod">
          <ac:chgData name="Rune Fick Hansen" userId="f85efc3c-c917-48ad-8c8b-a542af4692e7" providerId="ADAL" clId="{96E00C6F-C127-4FE9-AEF1-8801C3E1FF94}" dt="2020-03-04T12:03:01.982" v="1660" actId="20577"/>
          <ac:spMkLst>
            <pc:docMk/>
            <pc:sldMk cId="3712645672" sldId="297"/>
            <ac:spMk id="6" creationId="{00000000-0000-0000-0000-000000000000}"/>
          </ac:spMkLst>
        </pc:spChg>
        <pc:spChg chg="mod">
          <ac:chgData name="Rune Fick Hansen" userId="f85efc3c-c917-48ad-8c8b-a542af4692e7" providerId="ADAL" clId="{96E00C6F-C127-4FE9-AEF1-8801C3E1FF94}" dt="2020-03-05T15:31:58.354" v="4658" actId="20577"/>
          <ac:spMkLst>
            <pc:docMk/>
            <pc:sldMk cId="3712645672" sldId="297"/>
            <ac:spMk id="8" creationId="{00000000-0000-0000-0000-000000000000}"/>
          </ac:spMkLst>
        </pc:spChg>
        <pc:spChg chg="mod">
          <ac:chgData name="Rune Fick Hansen" userId="f85efc3c-c917-48ad-8c8b-a542af4692e7" providerId="ADAL" clId="{96E00C6F-C127-4FE9-AEF1-8801C3E1FF94}" dt="2020-03-05T15:32:06.207" v="4661" actId="20577"/>
          <ac:spMkLst>
            <pc:docMk/>
            <pc:sldMk cId="3712645672" sldId="297"/>
            <ac:spMk id="10" creationId="{00000000-0000-0000-0000-000000000000}"/>
          </ac:spMkLst>
        </pc:spChg>
        <pc:spChg chg="mod">
          <ac:chgData name="Rune Fick Hansen" userId="f85efc3c-c917-48ad-8c8b-a542af4692e7" providerId="ADAL" clId="{96E00C6F-C127-4FE9-AEF1-8801C3E1FF94}" dt="2020-03-05T15:31:50.327" v="4656" actId="20577"/>
          <ac:spMkLst>
            <pc:docMk/>
            <pc:sldMk cId="3712645672" sldId="297"/>
            <ac:spMk id="11" creationId="{00000000-0000-0000-0000-000000000000}"/>
          </ac:spMkLst>
        </pc:spChg>
        <pc:spChg chg="mod">
          <ac:chgData name="Rune Fick Hansen" userId="f85efc3c-c917-48ad-8c8b-a542af4692e7" providerId="ADAL" clId="{96E00C6F-C127-4FE9-AEF1-8801C3E1FF94}" dt="2020-03-05T15:32:13.311" v="4663" actId="20577"/>
          <ac:spMkLst>
            <pc:docMk/>
            <pc:sldMk cId="3712645672" sldId="297"/>
            <ac:spMk id="12" creationId="{00000000-0000-0000-0000-000000000000}"/>
          </ac:spMkLst>
        </pc:spChg>
        <pc:spChg chg="mod">
          <ac:chgData name="Rune Fick Hansen" userId="f85efc3c-c917-48ad-8c8b-a542af4692e7" providerId="ADAL" clId="{96E00C6F-C127-4FE9-AEF1-8801C3E1FF94}" dt="2020-03-05T15:32:18.912" v="4665" actId="20577"/>
          <ac:spMkLst>
            <pc:docMk/>
            <pc:sldMk cId="3712645672" sldId="297"/>
            <ac:spMk id="13" creationId="{00000000-0000-0000-0000-000000000000}"/>
          </ac:spMkLst>
        </pc:spChg>
        <pc:spChg chg="mod">
          <ac:chgData name="Rune Fick Hansen" userId="f85efc3c-c917-48ad-8c8b-a542af4692e7" providerId="ADAL" clId="{96E00C6F-C127-4FE9-AEF1-8801C3E1FF94}" dt="2020-03-05T15:32:25.592" v="4667" actId="20577"/>
          <ac:spMkLst>
            <pc:docMk/>
            <pc:sldMk cId="3712645672" sldId="297"/>
            <ac:spMk id="14" creationId="{00000000-0000-0000-0000-000000000000}"/>
          </ac:spMkLst>
        </pc:spChg>
        <pc:spChg chg="mod">
          <ac:chgData name="Rune Fick Hansen" userId="f85efc3c-c917-48ad-8c8b-a542af4692e7" providerId="ADAL" clId="{96E00C6F-C127-4FE9-AEF1-8801C3E1FF94}" dt="2020-03-06T10:29:54.842" v="4948" actId="20577"/>
          <ac:spMkLst>
            <pc:docMk/>
            <pc:sldMk cId="3712645672" sldId="297"/>
            <ac:spMk id="15" creationId="{00000000-0000-0000-0000-000000000000}"/>
          </ac:spMkLst>
        </pc:spChg>
        <pc:graphicFrameChg chg="del">
          <ac:chgData name="Rune Fick Hansen" userId="f85efc3c-c917-48ad-8c8b-a542af4692e7" providerId="ADAL" clId="{96E00C6F-C127-4FE9-AEF1-8801C3E1FF94}" dt="2020-03-04T12:02:48.786" v="1654" actId="478"/>
          <ac:graphicFrameMkLst>
            <pc:docMk/>
            <pc:sldMk cId="3712645672" sldId="297"/>
            <ac:graphicFrameMk id="16" creationId="{8FC3E0DB-9F5D-4BEB-896F-4B2D48C4B4D8}"/>
          </ac:graphicFrameMkLst>
        </pc:graphicFrameChg>
        <pc:graphicFrameChg chg="add mod">
          <ac:chgData name="Rune Fick Hansen" userId="f85efc3c-c917-48ad-8c8b-a542af4692e7" providerId="ADAL" clId="{96E00C6F-C127-4FE9-AEF1-8801C3E1FF94}" dt="2020-03-04T12:07:34.822" v="1839" actId="1037"/>
          <ac:graphicFrameMkLst>
            <pc:docMk/>
            <pc:sldMk cId="3712645672" sldId="297"/>
            <ac:graphicFrameMk id="17" creationId="{3F00639E-2A41-41BE-9AAD-70BCAD11F127}"/>
          </ac:graphicFrameMkLst>
        </pc:graphicFrameChg>
      </pc:sldChg>
      <pc:sldChg chg="addSp delSp modSp add mod">
        <pc:chgData name="Rune Fick Hansen" userId="f85efc3c-c917-48ad-8c8b-a542af4692e7" providerId="ADAL" clId="{96E00C6F-C127-4FE9-AEF1-8801C3E1FF94}" dt="2020-03-06T10:30:17.552" v="4953" actId="20577"/>
        <pc:sldMkLst>
          <pc:docMk/>
          <pc:sldMk cId="2145237129" sldId="298"/>
        </pc:sldMkLst>
        <pc:spChg chg="mod">
          <ac:chgData name="Rune Fick Hansen" userId="f85efc3c-c917-48ad-8c8b-a542af4692e7" providerId="ADAL" clId="{96E00C6F-C127-4FE9-AEF1-8801C3E1FF94}" dt="2020-03-05T15:33:42.178" v="4676" actId="20577"/>
          <ac:spMkLst>
            <pc:docMk/>
            <pc:sldMk cId="2145237129" sldId="298"/>
            <ac:spMk id="8" creationId="{00000000-0000-0000-0000-000000000000}"/>
          </ac:spMkLst>
        </pc:spChg>
        <pc:spChg chg="mod">
          <ac:chgData name="Rune Fick Hansen" userId="f85efc3c-c917-48ad-8c8b-a542af4692e7" providerId="ADAL" clId="{96E00C6F-C127-4FE9-AEF1-8801C3E1FF94}" dt="2020-03-05T15:34:15.232" v="4685" actId="20577"/>
          <ac:spMkLst>
            <pc:docMk/>
            <pc:sldMk cId="2145237129" sldId="298"/>
            <ac:spMk id="10" creationId="{00000000-0000-0000-0000-000000000000}"/>
          </ac:spMkLst>
        </pc:spChg>
        <pc:spChg chg="mod">
          <ac:chgData name="Rune Fick Hansen" userId="f85efc3c-c917-48ad-8c8b-a542af4692e7" providerId="ADAL" clId="{96E00C6F-C127-4FE9-AEF1-8801C3E1FF94}" dt="2020-03-05T15:33:57.204" v="4679" actId="20577"/>
          <ac:spMkLst>
            <pc:docMk/>
            <pc:sldMk cId="2145237129" sldId="298"/>
            <ac:spMk id="11" creationId="{00000000-0000-0000-0000-000000000000}"/>
          </ac:spMkLst>
        </pc:spChg>
        <pc:spChg chg="mod">
          <ac:chgData name="Rune Fick Hansen" userId="f85efc3c-c917-48ad-8c8b-a542af4692e7" providerId="ADAL" clId="{96E00C6F-C127-4FE9-AEF1-8801C3E1FF94}" dt="2020-03-05T15:34:04.718" v="4683" actId="20577"/>
          <ac:spMkLst>
            <pc:docMk/>
            <pc:sldMk cId="2145237129" sldId="298"/>
            <ac:spMk id="12" creationId="{00000000-0000-0000-0000-000000000000}"/>
          </ac:spMkLst>
        </pc:spChg>
        <pc:spChg chg="mod">
          <ac:chgData name="Rune Fick Hansen" userId="f85efc3c-c917-48ad-8c8b-a542af4692e7" providerId="ADAL" clId="{96E00C6F-C127-4FE9-AEF1-8801C3E1FF94}" dt="2020-03-05T15:34:53.017" v="4697" actId="20577"/>
          <ac:spMkLst>
            <pc:docMk/>
            <pc:sldMk cId="2145237129" sldId="298"/>
            <ac:spMk id="13" creationId="{00000000-0000-0000-0000-000000000000}"/>
          </ac:spMkLst>
        </pc:spChg>
        <pc:spChg chg="mod">
          <ac:chgData name="Rune Fick Hansen" userId="f85efc3c-c917-48ad-8c8b-a542af4692e7" providerId="ADAL" clId="{96E00C6F-C127-4FE9-AEF1-8801C3E1FF94}" dt="2020-03-05T15:34:23.658" v="4687" actId="20577"/>
          <ac:spMkLst>
            <pc:docMk/>
            <pc:sldMk cId="2145237129" sldId="298"/>
            <ac:spMk id="14" creationId="{00000000-0000-0000-0000-000000000000}"/>
          </ac:spMkLst>
        </pc:spChg>
        <pc:spChg chg="mod">
          <ac:chgData name="Rune Fick Hansen" userId="f85efc3c-c917-48ad-8c8b-a542af4692e7" providerId="ADAL" clId="{96E00C6F-C127-4FE9-AEF1-8801C3E1FF94}" dt="2020-03-05T15:34:44.414" v="4695" actId="20577"/>
          <ac:spMkLst>
            <pc:docMk/>
            <pc:sldMk cId="2145237129" sldId="298"/>
            <ac:spMk id="15" creationId="{00000000-0000-0000-0000-000000000000}"/>
          </ac:spMkLst>
        </pc:spChg>
        <pc:spChg chg="mod">
          <ac:chgData name="Rune Fick Hansen" userId="f85efc3c-c917-48ad-8c8b-a542af4692e7" providerId="ADAL" clId="{96E00C6F-C127-4FE9-AEF1-8801C3E1FF94}" dt="2020-03-05T15:35:01.025" v="4699" actId="20577"/>
          <ac:spMkLst>
            <pc:docMk/>
            <pc:sldMk cId="2145237129" sldId="298"/>
            <ac:spMk id="18" creationId="{00000000-0000-0000-0000-000000000000}"/>
          </ac:spMkLst>
        </pc:spChg>
        <pc:spChg chg="mod">
          <ac:chgData name="Rune Fick Hansen" userId="f85efc3c-c917-48ad-8c8b-a542af4692e7" providerId="ADAL" clId="{96E00C6F-C127-4FE9-AEF1-8801C3E1FF94}" dt="2020-03-06T10:30:17.552" v="4953" actId="20577"/>
          <ac:spMkLst>
            <pc:docMk/>
            <pc:sldMk cId="2145237129" sldId="298"/>
            <ac:spMk id="19" creationId="{00000000-0000-0000-0000-000000000000}"/>
          </ac:spMkLst>
        </pc:spChg>
        <pc:spChg chg="mod">
          <ac:chgData name="Rune Fick Hansen" userId="f85efc3c-c917-48ad-8c8b-a542af4692e7" providerId="ADAL" clId="{96E00C6F-C127-4FE9-AEF1-8801C3E1FF94}" dt="2020-03-05T15:34:29.163" v="4689" actId="20577"/>
          <ac:spMkLst>
            <pc:docMk/>
            <pc:sldMk cId="2145237129" sldId="298"/>
            <ac:spMk id="23" creationId="{565AFE2A-918E-47F9-9795-2B62D447DBBF}"/>
          </ac:spMkLst>
        </pc:spChg>
        <pc:spChg chg="mod">
          <ac:chgData name="Rune Fick Hansen" userId="f85efc3c-c917-48ad-8c8b-a542af4692e7" providerId="ADAL" clId="{96E00C6F-C127-4FE9-AEF1-8801C3E1FF94}" dt="2020-03-05T15:34:36.803" v="4693" actId="20577"/>
          <ac:spMkLst>
            <pc:docMk/>
            <pc:sldMk cId="2145237129" sldId="298"/>
            <ac:spMk id="24" creationId="{78BD540A-C942-4591-950F-B3A550DAB9AC}"/>
          </ac:spMkLst>
        </pc:spChg>
        <pc:graphicFrameChg chg="add mod">
          <ac:chgData name="Rune Fick Hansen" userId="f85efc3c-c917-48ad-8c8b-a542af4692e7" providerId="ADAL" clId="{96E00C6F-C127-4FE9-AEF1-8801C3E1FF94}" dt="2020-03-05T15:33:48.542" v="4677" actId="167"/>
          <ac:graphicFrameMkLst>
            <pc:docMk/>
            <pc:sldMk cId="2145237129" sldId="298"/>
            <ac:graphicFrameMk id="20" creationId="{62A772F3-16F3-44D5-BBA6-2FE6853F5611}"/>
          </ac:graphicFrameMkLst>
        </pc:graphicFrameChg>
        <pc:graphicFrameChg chg="del">
          <ac:chgData name="Rune Fick Hansen" userId="f85efc3c-c917-48ad-8c8b-a542af4692e7" providerId="ADAL" clId="{96E00C6F-C127-4FE9-AEF1-8801C3E1FF94}" dt="2020-03-04T12:33:59.061" v="2585" actId="478"/>
          <ac:graphicFrameMkLst>
            <pc:docMk/>
            <pc:sldMk cId="2145237129" sldId="298"/>
            <ac:graphicFrameMk id="22" creationId="{A0448B94-BF7A-40DA-A221-823DCBA9733F}"/>
          </ac:graphicFrameMkLst>
        </pc:graphicFrameChg>
      </pc:sldChg>
      <pc:sldChg chg="addSp delSp modSp add mod">
        <pc:chgData name="Rune Fick Hansen" userId="f85efc3c-c917-48ad-8c8b-a542af4692e7" providerId="ADAL" clId="{96E00C6F-C127-4FE9-AEF1-8801C3E1FF94}" dt="2020-03-12T12:57:25.318" v="6688" actId="20577"/>
        <pc:sldMkLst>
          <pc:docMk/>
          <pc:sldMk cId="2806846348" sldId="299"/>
        </pc:sldMkLst>
        <pc:spChg chg="mod">
          <ac:chgData name="Rune Fick Hansen" userId="f85efc3c-c917-48ad-8c8b-a542af4692e7" providerId="ADAL" clId="{96E00C6F-C127-4FE9-AEF1-8801C3E1FF94}" dt="2020-03-04T12:47:41.147" v="2996" actId="20577"/>
          <ac:spMkLst>
            <pc:docMk/>
            <pc:sldMk cId="2806846348" sldId="299"/>
            <ac:spMk id="6" creationId="{00000000-0000-0000-0000-000000000000}"/>
          </ac:spMkLst>
        </pc:spChg>
        <pc:spChg chg="mod">
          <ac:chgData name="Rune Fick Hansen" userId="f85efc3c-c917-48ad-8c8b-a542af4692e7" providerId="ADAL" clId="{96E00C6F-C127-4FE9-AEF1-8801C3E1FF94}" dt="2020-03-12T12:57:25.318" v="6688" actId="20577"/>
          <ac:spMkLst>
            <pc:docMk/>
            <pc:sldMk cId="2806846348" sldId="299"/>
            <ac:spMk id="8" creationId="{00000000-0000-0000-0000-000000000000}"/>
          </ac:spMkLst>
        </pc:spChg>
        <pc:spChg chg="mod">
          <ac:chgData name="Rune Fick Hansen" userId="f85efc3c-c917-48ad-8c8b-a542af4692e7" providerId="ADAL" clId="{96E00C6F-C127-4FE9-AEF1-8801C3E1FF94}" dt="2020-03-05T15:44:12.233" v="4859" actId="20577"/>
          <ac:spMkLst>
            <pc:docMk/>
            <pc:sldMk cId="2806846348" sldId="299"/>
            <ac:spMk id="10" creationId="{00000000-0000-0000-0000-000000000000}"/>
          </ac:spMkLst>
        </pc:spChg>
        <pc:spChg chg="mod">
          <ac:chgData name="Rune Fick Hansen" userId="f85efc3c-c917-48ad-8c8b-a542af4692e7" providerId="ADAL" clId="{96E00C6F-C127-4FE9-AEF1-8801C3E1FF94}" dt="2020-03-04T12:53:12.630" v="3134" actId="1038"/>
          <ac:spMkLst>
            <pc:docMk/>
            <pc:sldMk cId="2806846348" sldId="299"/>
            <ac:spMk id="11" creationId="{00000000-0000-0000-0000-000000000000}"/>
          </ac:spMkLst>
        </pc:spChg>
        <pc:spChg chg="mod">
          <ac:chgData name="Rune Fick Hansen" userId="f85efc3c-c917-48ad-8c8b-a542af4692e7" providerId="ADAL" clId="{96E00C6F-C127-4FE9-AEF1-8801C3E1FF94}" dt="2020-03-05T15:44:21.647" v="4861" actId="20577"/>
          <ac:spMkLst>
            <pc:docMk/>
            <pc:sldMk cId="2806846348" sldId="299"/>
            <ac:spMk id="12" creationId="{00000000-0000-0000-0000-000000000000}"/>
          </ac:spMkLst>
        </pc:spChg>
        <pc:spChg chg="mod">
          <ac:chgData name="Rune Fick Hansen" userId="f85efc3c-c917-48ad-8c8b-a542af4692e7" providerId="ADAL" clId="{96E00C6F-C127-4FE9-AEF1-8801C3E1FF94}" dt="2020-03-04T12:53:12.630" v="3134" actId="1038"/>
          <ac:spMkLst>
            <pc:docMk/>
            <pc:sldMk cId="2806846348" sldId="299"/>
            <ac:spMk id="13" creationId="{00000000-0000-0000-0000-000000000000}"/>
          </ac:spMkLst>
        </pc:spChg>
        <pc:spChg chg="mod">
          <ac:chgData name="Rune Fick Hansen" userId="f85efc3c-c917-48ad-8c8b-a542af4692e7" providerId="ADAL" clId="{96E00C6F-C127-4FE9-AEF1-8801C3E1FF94}" dt="2020-03-04T12:53:12.630" v="3134" actId="1038"/>
          <ac:spMkLst>
            <pc:docMk/>
            <pc:sldMk cId="2806846348" sldId="299"/>
            <ac:spMk id="14" creationId="{00000000-0000-0000-0000-000000000000}"/>
          </ac:spMkLst>
        </pc:spChg>
        <pc:spChg chg="mod">
          <ac:chgData name="Rune Fick Hansen" userId="f85efc3c-c917-48ad-8c8b-a542af4692e7" providerId="ADAL" clId="{96E00C6F-C127-4FE9-AEF1-8801C3E1FF94}" dt="2020-03-06T10:31:33.442" v="4987" actId="20577"/>
          <ac:spMkLst>
            <pc:docMk/>
            <pc:sldMk cId="2806846348" sldId="299"/>
            <ac:spMk id="15" creationId="{00000000-0000-0000-0000-000000000000}"/>
          </ac:spMkLst>
        </pc:spChg>
        <pc:spChg chg="mod">
          <ac:chgData name="Rune Fick Hansen" userId="f85efc3c-c917-48ad-8c8b-a542af4692e7" providerId="ADAL" clId="{96E00C6F-C127-4FE9-AEF1-8801C3E1FF94}" dt="2020-03-05T15:44:30.989" v="4863" actId="20577"/>
          <ac:spMkLst>
            <pc:docMk/>
            <pc:sldMk cId="2806846348" sldId="299"/>
            <ac:spMk id="17" creationId="{00000000-0000-0000-0000-000000000000}"/>
          </ac:spMkLst>
        </pc:spChg>
        <pc:graphicFrameChg chg="del">
          <ac:chgData name="Rune Fick Hansen" userId="f85efc3c-c917-48ad-8c8b-a542af4692e7" providerId="ADAL" clId="{96E00C6F-C127-4FE9-AEF1-8801C3E1FF94}" dt="2020-03-04T12:47:47.210" v="2997" actId="478"/>
          <ac:graphicFrameMkLst>
            <pc:docMk/>
            <pc:sldMk cId="2806846348" sldId="299"/>
            <ac:graphicFrameMk id="16" creationId="{5751722F-4263-488C-B9BD-114099D9A0B2}"/>
          </ac:graphicFrameMkLst>
        </pc:graphicFrameChg>
        <pc:graphicFrameChg chg="add mod">
          <ac:chgData name="Rune Fick Hansen" userId="f85efc3c-c917-48ad-8c8b-a542af4692e7" providerId="ADAL" clId="{96E00C6F-C127-4FE9-AEF1-8801C3E1FF94}" dt="2020-03-04T12:53:12.630" v="3134" actId="1038"/>
          <ac:graphicFrameMkLst>
            <pc:docMk/>
            <pc:sldMk cId="2806846348" sldId="299"/>
            <ac:graphicFrameMk id="18" creationId="{3385B8A2-4C55-4A97-887E-0DFA630B779E}"/>
          </ac:graphicFrameMkLst>
        </pc:graphicFrameChg>
      </pc:sldChg>
      <pc:sldChg chg="addSp delSp modSp add mod">
        <pc:chgData name="Rune Fick Hansen" userId="f85efc3c-c917-48ad-8c8b-a542af4692e7" providerId="ADAL" clId="{96E00C6F-C127-4FE9-AEF1-8801C3E1FF94}" dt="2020-03-06T10:30:39.656" v="4958" actId="20577"/>
        <pc:sldMkLst>
          <pc:docMk/>
          <pc:sldMk cId="3928438118" sldId="301"/>
        </pc:sldMkLst>
        <pc:spChg chg="mod">
          <ac:chgData name="Rune Fick Hansen" userId="f85efc3c-c917-48ad-8c8b-a542af4692e7" providerId="ADAL" clId="{96E00C6F-C127-4FE9-AEF1-8801C3E1FF94}" dt="2020-03-05T15:35:19.940" v="4702" actId="20577"/>
          <ac:spMkLst>
            <pc:docMk/>
            <pc:sldMk cId="3928438118" sldId="301"/>
            <ac:spMk id="8" creationId="{00000000-0000-0000-0000-000000000000}"/>
          </ac:spMkLst>
        </pc:spChg>
        <pc:spChg chg="mod">
          <ac:chgData name="Rune Fick Hansen" userId="f85efc3c-c917-48ad-8c8b-a542af4692e7" providerId="ADAL" clId="{96E00C6F-C127-4FE9-AEF1-8801C3E1FF94}" dt="2020-03-05T15:35:27.360" v="4704" actId="20577"/>
          <ac:spMkLst>
            <pc:docMk/>
            <pc:sldMk cId="3928438118" sldId="301"/>
            <ac:spMk id="10" creationId="{00000000-0000-0000-0000-000000000000}"/>
          </ac:spMkLst>
        </pc:spChg>
        <pc:spChg chg="mod">
          <ac:chgData name="Rune Fick Hansen" userId="f85efc3c-c917-48ad-8c8b-a542af4692e7" providerId="ADAL" clId="{96E00C6F-C127-4FE9-AEF1-8801C3E1FF94}" dt="2020-03-05T15:35:32.790" v="4706" actId="20577"/>
          <ac:spMkLst>
            <pc:docMk/>
            <pc:sldMk cId="3928438118" sldId="301"/>
            <ac:spMk id="11" creationId="{00000000-0000-0000-0000-000000000000}"/>
          </ac:spMkLst>
        </pc:spChg>
        <pc:spChg chg="mod">
          <ac:chgData name="Rune Fick Hansen" userId="f85efc3c-c917-48ad-8c8b-a542af4692e7" providerId="ADAL" clId="{96E00C6F-C127-4FE9-AEF1-8801C3E1FF94}" dt="2020-03-05T15:35:39.669" v="4708" actId="20577"/>
          <ac:spMkLst>
            <pc:docMk/>
            <pc:sldMk cId="3928438118" sldId="301"/>
            <ac:spMk id="12" creationId="{00000000-0000-0000-0000-000000000000}"/>
          </ac:spMkLst>
        </pc:spChg>
        <pc:spChg chg="mod">
          <ac:chgData name="Rune Fick Hansen" userId="f85efc3c-c917-48ad-8c8b-a542af4692e7" providerId="ADAL" clId="{96E00C6F-C127-4FE9-AEF1-8801C3E1FF94}" dt="2020-03-05T15:35:44.830" v="4710" actId="20577"/>
          <ac:spMkLst>
            <pc:docMk/>
            <pc:sldMk cId="3928438118" sldId="301"/>
            <ac:spMk id="13" creationId="{00000000-0000-0000-0000-000000000000}"/>
          </ac:spMkLst>
        </pc:spChg>
        <pc:spChg chg="mod">
          <ac:chgData name="Rune Fick Hansen" userId="f85efc3c-c917-48ad-8c8b-a542af4692e7" providerId="ADAL" clId="{96E00C6F-C127-4FE9-AEF1-8801C3E1FF94}" dt="2020-03-05T15:35:50.291" v="4712" actId="20577"/>
          <ac:spMkLst>
            <pc:docMk/>
            <pc:sldMk cId="3928438118" sldId="301"/>
            <ac:spMk id="14" creationId="{00000000-0000-0000-0000-000000000000}"/>
          </ac:spMkLst>
        </pc:spChg>
        <pc:spChg chg="mod">
          <ac:chgData name="Rune Fick Hansen" userId="f85efc3c-c917-48ad-8c8b-a542af4692e7" providerId="ADAL" clId="{96E00C6F-C127-4FE9-AEF1-8801C3E1FF94}" dt="2020-03-06T10:30:39.656" v="4958" actId="20577"/>
          <ac:spMkLst>
            <pc:docMk/>
            <pc:sldMk cId="3928438118" sldId="301"/>
            <ac:spMk id="15" creationId="{00000000-0000-0000-0000-000000000000}"/>
          </ac:spMkLst>
        </pc:spChg>
        <pc:spChg chg="mod">
          <ac:chgData name="Rune Fick Hansen" userId="f85efc3c-c917-48ad-8c8b-a542af4692e7" providerId="ADAL" clId="{96E00C6F-C127-4FE9-AEF1-8801C3E1FF94}" dt="2020-03-05T15:35:58.080" v="4714" actId="20577"/>
          <ac:spMkLst>
            <pc:docMk/>
            <pc:sldMk cId="3928438118" sldId="301"/>
            <ac:spMk id="17" creationId="{00000000-0000-0000-0000-000000000000}"/>
          </ac:spMkLst>
        </pc:spChg>
        <pc:graphicFrameChg chg="add mod">
          <ac:chgData name="Rune Fick Hansen" userId="f85efc3c-c917-48ad-8c8b-a542af4692e7" providerId="ADAL" clId="{96E00C6F-C127-4FE9-AEF1-8801C3E1FF94}" dt="2020-03-04T12:46:59.398" v="2992" actId="1038"/>
          <ac:graphicFrameMkLst>
            <pc:docMk/>
            <pc:sldMk cId="3928438118" sldId="301"/>
            <ac:graphicFrameMk id="16" creationId="{1B888B7C-BE0B-4E1F-BA59-9B64C0A207AF}"/>
          </ac:graphicFrameMkLst>
        </pc:graphicFrameChg>
        <pc:graphicFrameChg chg="del">
          <ac:chgData name="Rune Fick Hansen" userId="f85efc3c-c917-48ad-8c8b-a542af4692e7" providerId="ADAL" clId="{96E00C6F-C127-4FE9-AEF1-8801C3E1FF94}" dt="2020-03-04T12:44:53.747" v="2890" actId="478"/>
          <ac:graphicFrameMkLst>
            <pc:docMk/>
            <pc:sldMk cId="3928438118" sldId="301"/>
            <ac:graphicFrameMk id="18" creationId="{1B888B7C-BE0B-4E1F-BA59-9B64C0A207AF}"/>
          </ac:graphicFrameMkLst>
        </pc:graphicFrameChg>
      </pc:sldChg>
      <pc:sldChg chg="addSp delSp modSp add mod">
        <pc:chgData name="Rune Fick Hansen" userId="f85efc3c-c917-48ad-8c8b-a542af4692e7" providerId="ADAL" clId="{96E00C6F-C127-4FE9-AEF1-8801C3E1FF94}" dt="2020-03-12T12:57:13.613" v="6687" actId="6549"/>
        <pc:sldMkLst>
          <pc:docMk/>
          <pc:sldMk cId="644574181" sldId="303"/>
        </pc:sldMkLst>
        <pc:spChg chg="mod">
          <ac:chgData name="Rune Fick Hansen" userId="f85efc3c-c917-48ad-8c8b-a542af4692e7" providerId="ADAL" clId="{96E00C6F-C127-4FE9-AEF1-8801C3E1FF94}" dt="2020-03-04T13:34:07.041" v="4338" actId="20577"/>
          <ac:spMkLst>
            <pc:docMk/>
            <pc:sldMk cId="644574181" sldId="303"/>
            <ac:spMk id="6" creationId="{00000000-0000-0000-0000-000000000000}"/>
          </ac:spMkLst>
        </pc:spChg>
        <pc:spChg chg="mod">
          <ac:chgData name="Rune Fick Hansen" userId="f85efc3c-c917-48ad-8c8b-a542af4692e7" providerId="ADAL" clId="{96E00C6F-C127-4FE9-AEF1-8801C3E1FF94}" dt="2020-03-12T12:57:13.613" v="6687" actId="6549"/>
          <ac:spMkLst>
            <pc:docMk/>
            <pc:sldMk cId="644574181" sldId="303"/>
            <ac:spMk id="8" creationId="{00000000-0000-0000-0000-000000000000}"/>
          </ac:spMkLst>
        </pc:spChg>
        <pc:spChg chg="mod">
          <ac:chgData name="Rune Fick Hansen" userId="f85efc3c-c917-48ad-8c8b-a542af4692e7" providerId="ADAL" clId="{96E00C6F-C127-4FE9-AEF1-8801C3E1FF94}" dt="2020-03-04T13:27:40.448" v="3973"/>
          <ac:spMkLst>
            <pc:docMk/>
            <pc:sldMk cId="644574181" sldId="303"/>
            <ac:spMk id="9" creationId="{00000000-0000-0000-0000-000000000000}"/>
          </ac:spMkLst>
        </pc:spChg>
        <pc:spChg chg="mod">
          <ac:chgData name="Rune Fick Hansen" userId="f85efc3c-c917-48ad-8c8b-a542af4692e7" providerId="ADAL" clId="{96E00C6F-C127-4FE9-AEF1-8801C3E1FF94}" dt="2020-03-05T15:46:31.339" v="4889" actId="20577"/>
          <ac:spMkLst>
            <pc:docMk/>
            <pc:sldMk cId="644574181" sldId="303"/>
            <ac:spMk id="10" creationId="{00000000-0000-0000-0000-000000000000}"/>
          </ac:spMkLst>
        </pc:spChg>
        <pc:spChg chg="mod">
          <ac:chgData name="Rune Fick Hansen" userId="f85efc3c-c917-48ad-8c8b-a542af4692e7" providerId="ADAL" clId="{96E00C6F-C127-4FE9-AEF1-8801C3E1FF94}" dt="2020-03-05T15:46:39.592" v="4893" actId="20577"/>
          <ac:spMkLst>
            <pc:docMk/>
            <pc:sldMk cId="644574181" sldId="303"/>
            <ac:spMk id="11" creationId="{00000000-0000-0000-0000-000000000000}"/>
          </ac:spMkLst>
        </pc:spChg>
        <pc:spChg chg="mod">
          <ac:chgData name="Rune Fick Hansen" userId="f85efc3c-c917-48ad-8c8b-a542af4692e7" providerId="ADAL" clId="{96E00C6F-C127-4FE9-AEF1-8801C3E1FF94}" dt="2020-03-05T15:46:45.780" v="4895" actId="20577"/>
          <ac:spMkLst>
            <pc:docMk/>
            <pc:sldMk cId="644574181" sldId="303"/>
            <ac:spMk id="12" creationId="{00000000-0000-0000-0000-000000000000}"/>
          </ac:spMkLst>
        </pc:spChg>
        <pc:spChg chg="mod">
          <ac:chgData name="Rune Fick Hansen" userId="f85efc3c-c917-48ad-8c8b-a542af4692e7" providerId="ADAL" clId="{96E00C6F-C127-4FE9-AEF1-8801C3E1FF94}" dt="2020-03-04T13:33:57.497" v="4332" actId="1035"/>
          <ac:spMkLst>
            <pc:docMk/>
            <pc:sldMk cId="644574181" sldId="303"/>
            <ac:spMk id="13" creationId="{00000000-0000-0000-0000-000000000000}"/>
          </ac:spMkLst>
        </pc:spChg>
        <pc:spChg chg="mod">
          <ac:chgData name="Rune Fick Hansen" userId="f85efc3c-c917-48ad-8c8b-a542af4692e7" providerId="ADAL" clId="{96E00C6F-C127-4FE9-AEF1-8801C3E1FF94}" dt="2020-03-06T10:33:14.852" v="5016" actId="20577"/>
          <ac:spMkLst>
            <pc:docMk/>
            <pc:sldMk cId="644574181" sldId="303"/>
            <ac:spMk id="14" creationId="{00000000-0000-0000-0000-000000000000}"/>
          </ac:spMkLst>
        </pc:spChg>
        <pc:spChg chg="add mod">
          <ac:chgData name="Rune Fick Hansen" userId="f85efc3c-c917-48ad-8c8b-a542af4692e7" providerId="ADAL" clId="{96E00C6F-C127-4FE9-AEF1-8801C3E1FF94}" dt="2020-03-05T15:47:01.151" v="4899" actId="20577"/>
          <ac:spMkLst>
            <pc:docMk/>
            <pc:sldMk cId="644574181" sldId="303"/>
            <ac:spMk id="17" creationId="{66C02E20-8879-4648-B2A1-FE8DC27592E6}"/>
          </ac:spMkLst>
        </pc:spChg>
        <pc:spChg chg="add mod">
          <ac:chgData name="Rune Fick Hansen" userId="f85efc3c-c917-48ad-8c8b-a542af4692e7" providerId="ADAL" clId="{96E00C6F-C127-4FE9-AEF1-8801C3E1FF94}" dt="2020-03-05T15:47:07.613" v="4902" actId="20577"/>
          <ac:spMkLst>
            <pc:docMk/>
            <pc:sldMk cId="644574181" sldId="303"/>
            <ac:spMk id="18" creationId="{E9C893DD-9F98-4A06-ABB4-382C02B1FE30}"/>
          </ac:spMkLst>
        </pc:spChg>
        <pc:graphicFrameChg chg="del">
          <ac:chgData name="Rune Fick Hansen" userId="f85efc3c-c917-48ad-8c8b-a542af4692e7" providerId="ADAL" clId="{96E00C6F-C127-4FE9-AEF1-8801C3E1FF94}" dt="2020-03-04T13:27:48.267" v="3974" actId="478"/>
          <ac:graphicFrameMkLst>
            <pc:docMk/>
            <pc:sldMk cId="644574181" sldId="303"/>
            <ac:graphicFrameMk id="15" creationId="{FA018113-1D4F-4D69-AF48-D8F59EF91B26}"/>
          </ac:graphicFrameMkLst>
        </pc:graphicFrameChg>
        <pc:graphicFrameChg chg="add mod">
          <ac:chgData name="Rune Fick Hansen" userId="f85efc3c-c917-48ad-8c8b-a542af4692e7" providerId="ADAL" clId="{96E00C6F-C127-4FE9-AEF1-8801C3E1FF94}" dt="2020-03-04T13:33:57.497" v="4332" actId="1035"/>
          <ac:graphicFrameMkLst>
            <pc:docMk/>
            <pc:sldMk cId="644574181" sldId="303"/>
            <ac:graphicFrameMk id="16" creationId="{48FEEF1E-4FD0-4D5A-AA40-F26116A6CED0}"/>
          </ac:graphicFrameMkLst>
        </pc:graphicFrameChg>
      </pc:sldChg>
      <pc:sldChg chg="addSp delSp modSp add mod">
        <pc:chgData name="Rune Fick Hansen" userId="f85efc3c-c917-48ad-8c8b-a542af4692e7" providerId="ADAL" clId="{96E00C6F-C127-4FE9-AEF1-8801C3E1FF94}" dt="2020-03-06T10:32:35.190" v="4998" actId="20577"/>
        <pc:sldMkLst>
          <pc:docMk/>
          <pc:sldMk cId="1205942985" sldId="304"/>
        </pc:sldMkLst>
        <pc:spChg chg="mod">
          <ac:chgData name="Rune Fick Hansen" userId="f85efc3c-c917-48ad-8c8b-a542af4692e7" providerId="ADAL" clId="{96E00C6F-C127-4FE9-AEF1-8801C3E1FF94}" dt="2020-03-05T15:45:54.449" v="4879" actId="20577"/>
          <ac:spMkLst>
            <pc:docMk/>
            <pc:sldMk cId="1205942985" sldId="304"/>
            <ac:spMk id="8" creationId="{00000000-0000-0000-0000-000000000000}"/>
          </ac:spMkLst>
        </pc:spChg>
        <pc:spChg chg="mod">
          <ac:chgData name="Rune Fick Hansen" userId="f85efc3c-c917-48ad-8c8b-a542af4692e7" providerId="ADAL" clId="{96E00C6F-C127-4FE9-AEF1-8801C3E1FF94}" dt="2020-03-05T15:45:58.468" v="4881" actId="20577"/>
          <ac:spMkLst>
            <pc:docMk/>
            <pc:sldMk cId="1205942985" sldId="304"/>
            <ac:spMk id="10" creationId="{00000000-0000-0000-0000-000000000000}"/>
          </ac:spMkLst>
        </pc:spChg>
        <pc:spChg chg="mod">
          <ac:chgData name="Rune Fick Hansen" userId="f85efc3c-c917-48ad-8c8b-a542af4692e7" providerId="ADAL" clId="{96E00C6F-C127-4FE9-AEF1-8801C3E1FF94}" dt="2020-03-05T15:46:06.325" v="4885" actId="20577"/>
          <ac:spMkLst>
            <pc:docMk/>
            <pc:sldMk cId="1205942985" sldId="304"/>
            <ac:spMk id="11" creationId="{00000000-0000-0000-0000-000000000000}"/>
          </ac:spMkLst>
        </pc:spChg>
        <pc:spChg chg="del mod">
          <ac:chgData name="Rune Fick Hansen" userId="f85efc3c-c917-48ad-8c8b-a542af4692e7" providerId="ADAL" clId="{96E00C6F-C127-4FE9-AEF1-8801C3E1FF94}" dt="2020-03-04T13:23:24.925" v="3682" actId="478"/>
          <ac:spMkLst>
            <pc:docMk/>
            <pc:sldMk cId="1205942985" sldId="304"/>
            <ac:spMk id="12" creationId="{00000000-0000-0000-0000-000000000000}"/>
          </ac:spMkLst>
        </pc:spChg>
        <pc:spChg chg="mod">
          <ac:chgData name="Rune Fick Hansen" userId="f85efc3c-c917-48ad-8c8b-a542af4692e7" providerId="ADAL" clId="{96E00C6F-C127-4FE9-AEF1-8801C3E1FF94}" dt="2020-03-04T13:26:12.986" v="3801" actId="1036"/>
          <ac:spMkLst>
            <pc:docMk/>
            <pc:sldMk cId="1205942985" sldId="304"/>
            <ac:spMk id="13" creationId="{00000000-0000-0000-0000-000000000000}"/>
          </ac:spMkLst>
        </pc:spChg>
        <pc:spChg chg="mod">
          <ac:chgData name="Rune Fick Hansen" userId="f85efc3c-c917-48ad-8c8b-a542af4692e7" providerId="ADAL" clId="{96E00C6F-C127-4FE9-AEF1-8801C3E1FF94}" dt="2020-03-06T10:32:35.190" v="4998" actId="20577"/>
          <ac:spMkLst>
            <pc:docMk/>
            <pc:sldMk cId="1205942985" sldId="304"/>
            <ac:spMk id="14" creationId="{00000000-0000-0000-0000-000000000000}"/>
          </ac:spMkLst>
        </pc:spChg>
        <pc:graphicFrameChg chg="add mod">
          <ac:chgData name="Rune Fick Hansen" userId="f85efc3c-c917-48ad-8c8b-a542af4692e7" providerId="ADAL" clId="{96E00C6F-C127-4FE9-AEF1-8801C3E1FF94}" dt="2020-03-04T13:26:12.986" v="3801" actId="1036"/>
          <ac:graphicFrameMkLst>
            <pc:docMk/>
            <pc:sldMk cId="1205942985" sldId="304"/>
            <ac:graphicFrameMk id="15" creationId="{1BAF552C-F731-487A-A020-73377E2302A7}"/>
          </ac:graphicFrameMkLst>
        </pc:graphicFrameChg>
        <pc:graphicFrameChg chg="del">
          <ac:chgData name="Rune Fick Hansen" userId="f85efc3c-c917-48ad-8c8b-a542af4692e7" providerId="ADAL" clId="{96E00C6F-C127-4FE9-AEF1-8801C3E1FF94}" dt="2020-03-04T13:22:33.391" v="3674" actId="478"/>
          <ac:graphicFrameMkLst>
            <pc:docMk/>
            <pc:sldMk cId="1205942985" sldId="304"/>
            <ac:graphicFrameMk id="16" creationId="{0C0A3293-C276-4DB5-B899-4C806884535D}"/>
          </ac:graphicFrameMkLst>
        </pc:graphicFrameChg>
      </pc:sldChg>
      <pc:sldChg chg="modSp add">
        <pc:chgData name="Rune Fick Hansen" userId="f85efc3c-c917-48ad-8c8b-a542af4692e7" providerId="ADAL" clId="{96E00C6F-C127-4FE9-AEF1-8801C3E1FF94}" dt="2020-03-06T10:32:21.609" v="4993" actId="20577"/>
        <pc:sldMkLst>
          <pc:docMk/>
          <pc:sldMk cId="2563897093" sldId="305"/>
        </pc:sldMkLst>
        <pc:spChg chg="mod">
          <ac:chgData name="Rune Fick Hansen" userId="f85efc3c-c917-48ad-8c8b-a542af4692e7" providerId="ADAL" clId="{96E00C6F-C127-4FE9-AEF1-8801C3E1FF94}" dt="2020-03-05T15:45:26.862" v="4871" actId="20577"/>
          <ac:spMkLst>
            <pc:docMk/>
            <pc:sldMk cId="2563897093" sldId="305"/>
            <ac:spMk id="8" creationId="{00000000-0000-0000-0000-000000000000}"/>
          </ac:spMkLst>
        </pc:spChg>
        <pc:spChg chg="mod">
          <ac:chgData name="Rune Fick Hansen" userId="f85efc3c-c917-48ad-8c8b-a542af4692e7" providerId="ADAL" clId="{96E00C6F-C127-4FE9-AEF1-8801C3E1FF94}" dt="2020-03-05T15:45:34.899" v="4873" actId="20577"/>
          <ac:spMkLst>
            <pc:docMk/>
            <pc:sldMk cId="2563897093" sldId="305"/>
            <ac:spMk id="10" creationId="{00000000-0000-0000-0000-000000000000}"/>
          </ac:spMkLst>
        </pc:spChg>
        <pc:spChg chg="mod">
          <ac:chgData name="Rune Fick Hansen" userId="f85efc3c-c917-48ad-8c8b-a542af4692e7" providerId="ADAL" clId="{96E00C6F-C127-4FE9-AEF1-8801C3E1FF94}" dt="2020-03-05T15:45:40.056" v="4875" actId="20577"/>
          <ac:spMkLst>
            <pc:docMk/>
            <pc:sldMk cId="2563897093" sldId="305"/>
            <ac:spMk id="11" creationId="{00000000-0000-0000-0000-000000000000}"/>
          </ac:spMkLst>
        </pc:spChg>
        <pc:spChg chg="mod">
          <ac:chgData name="Rune Fick Hansen" userId="f85efc3c-c917-48ad-8c8b-a542af4692e7" providerId="ADAL" clId="{96E00C6F-C127-4FE9-AEF1-8801C3E1FF94}" dt="2020-03-05T15:45:43.908" v="4877" actId="20577"/>
          <ac:spMkLst>
            <pc:docMk/>
            <pc:sldMk cId="2563897093" sldId="305"/>
            <ac:spMk id="13" creationId="{00000000-0000-0000-0000-000000000000}"/>
          </ac:spMkLst>
        </pc:spChg>
        <pc:spChg chg="mod">
          <ac:chgData name="Rune Fick Hansen" userId="f85efc3c-c917-48ad-8c8b-a542af4692e7" providerId="ADAL" clId="{96E00C6F-C127-4FE9-AEF1-8801C3E1FF94}" dt="2020-03-06T10:32:21.609" v="4993" actId="20577"/>
          <ac:spMkLst>
            <pc:docMk/>
            <pc:sldMk cId="2563897093" sldId="305"/>
            <ac:spMk id="14" creationId="{00000000-0000-0000-0000-000000000000}"/>
          </ac:spMkLst>
        </pc:spChg>
      </pc:sldChg>
      <pc:sldChg chg="addSp delSp modSp add">
        <pc:chgData name="Rune Fick Hansen" userId="f85efc3c-c917-48ad-8c8b-a542af4692e7" providerId="ADAL" clId="{96E00C6F-C127-4FE9-AEF1-8801C3E1FF94}" dt="2020-03-06T10:31:08.601" v="4983" actId="20577"/>
        <pc:sldMkLst>
          <pc:docMk/>
          <pc:sldMk cId="901532252" sldId="306"/>
        </pc:sldMkLst>
        <pc:spChg chg="add mod">
          <ac:chgData name="Rune Fick Hansen" userId="f85efc3c-c917-48ad-8c8b-a542af4692e7" providerId="ADAL" clId="{96E00C6F-C127-4FE9-AEF1-8801C3E1FF94}" dt="2020-03-05T15:43:39.766" v="4857" actId="20577"/>
          <ac:spMkLst>
            <pc:docMk/>
            <pc:sldMk cId="901532252" sldId="306"/>
            <ac:spMk id="2" creationId="{C77F0F87-C949-4FC4-B8E7-074C96B1F68F}"/>
          </ac:spMkLst>
        </pc:spChg>
        <pc:spChg chg="del">
          <ac:chgData name="Rune Fick Hansen" userId="f85efc3c-c917-48ad-8c8b-a542af4692e7" providerId="ADAL" clId="{96E00C6F-C127-4FE9-AEF1-8801C3E1FF94}" dt="2020-03-05T15:39:15.518" v="4746" actId="478"/>
          <ac:spMkLst>
            <pc:docMk/>
            <pc:sldMk cId="901532252" sldId="306"/>
            <ac:spMk id="8" creationId="{00000000-0000-0000-0000-000000000000}"/>
          </ac:spMkLst>
        </pc:spChg>
        <pc:spChg chg="del">
          <ac:chgData name="Rune Fick Hansen" userId="f85efc3c-c917-48ad-8c8b-a542af4692e7" providerId="ADAL" clId="{96E00C6F-C127-4FE9-AEF1-8801C3E1FF94}" dt="2020-03-05T15:39:15.518" v="4746" actId="478"/>
          <ac:spMkLst>
            <pc:docMk/>
            <pc:sldMk cId="901532252" sldId="306"/>
            <ac:spMk id="10" creationId="{00000000-0000-0000-0000-000000000000}"/>
          </ac:spMkLst>
        </pc:spChg>
        <pc:spChg chg="del">
          <ac:chgData name="Rune Fick Hansen" userId="f85efc3c-c917-48ad-8c8b-a542af4692e7" providerId="ADAL" clId="{96E00C6F-C127-4FE9-AEF1-8801C3E1FF94}" dt="2020-03-05T15:39:15.518" v="4746" actId="478"/>
          <ac:spMkLst>
            <pc:docMk/>
            <pc:sldMk cId="901532252" sldId="306"/>
            <ac:spMk id="11" creationId="{00000000-0000-0000-0000-000000000000}"/>
          </ac:spMkLst>
        </pc:spChg>
        <pc:spChg chg="del">
          <ac:chgData name="Rune Fick Hansen" userId="f85efc3c-c917-48ad-8c8b-a542af4692e7" providerId="ADAL" clId="{96E00C6F-C127-4FE9-AEF1-8801C3E1FF94}" dt="2020-03-05T15:39:15.518" v="4746" actId="478"/>
          <ac:spMkLst>
            <pc:docMk/>
            <pc:sldMk cId="901532252" sldId="306"/>
            <ac:spMk id="12" creationId="{00000000-0000-0000-0000-000000000000}"/>
          </ac:spMkLst>
        </pc:spChg>
        <pc:spChg chg="del">
          <ac:chgData name="Rune Fick Hansen" userId="f85efc3c-c917-48ad-8c8b-a542af4692e7" providerId="ADAL" clId="{96E00C6F-C127-4FE9-AEF1-8801C3E1FF94}" dt="2020-03-05T15:39:15.518" v="4746" actId="478"/>
          <ac:spMkLst>
            <pc:docMk/>
            <pc:sldMk cId="901532252" sldId="306"/>
            <ac:spMk id="13" creationId="{00000000-0000-0000-0000-000000000000}"/>
          </ac:spMkLst>
        </pc:spChg>
        <pc:spChg chg="del">
          <ac:chgData name="Rune Fick Hansen" userId="f85efc3c-c917-48ad-8c8b-a542af4692e7" providerId="ADAL" clId="{96E00C6F-C127-4FE9-AEF1-8801C3E1FF94}" dt="2020-03-05T15:39:15.518" v="4746" actId="478"/>
          <ac:spMkLst>
            <pc:docMk/>
            <pc:sldMk cId="901532252" sldId="306"/>
            <ac:spMk id="14" creationId="{00000000-0000-0000-0000-000000000000}"/>
          </ac:spMkLst>
        </pc:spChg>
        <pc:spChg chg="mod">
          <ac:chgData name="Rune Fick Hansen" userId="f85efc3c-c917-48ad-8c8b-a542af4692e7" providerId="ADAL" clId="{96E00C6F-C127-4FE9-AEF1-8801C3E1FF94}" dt="2020-03-06T10:31:08.601" v="4983" actId="20577"/>
          <ac:spMkLst>
            <pc:docMk/>
            <pc:sldMk cId="901532252" sldId="306"/>
            <ac:spMk id="15" creationId="{00000000-0000-0000-0000-000000000000}"/>
          </ac:spMkLst>
        </pc:spChg>
        <pc:spChg chg="del">
          <ac:chgData name="Rune Fick Hansen" userId="f85efc3c-c917-48ad-8c8b-a542af4692e7" providerId="ADAL" clId="{96E00C6F-C127-4FE9-AEF1-8801C3E1FF94}" dt="2020-03-05T15:39:15.518" v="4746" actId="478"/>
          <ac:spMkLst>
            <pc:docMk/>
            <pc:sldMk cId="901532252" sldId="306"/>
            <ac:spMk id="17" creationId="{00000000-0000-0000-0000-000000000000}"/>
          </ac:spMkLst>
        </pc:spChg>
        <pc:graphicFrameChg chg="del">
          <ac:chgData name="Rune Fick Hansen" userId="f85efc3c-c917-48ad-8c8b-a542af4692e7" providerId="ADAL" clId="{96E00C6F-C127-4FE9-AEF1-8801C3E1FF94}" dt="2020-03-05T15:39:12.495" v="4745" actId="478"/>
          <ac:graphicFrameMkLst>
            <pc:docMk/>
            <pc:sldMk cId="901532252" sldId="306"/>
            <ac:graphicFrameMk id="16" creationId="{1B888B7C-BE0B-4E1F-BA59-9B64C0A207AF}"/>
          </ac:graphicFrameMkLst>
        </pc:graphicFrameChg>
      </pc:sldChg>
      <pc:sldChg chg="addSp delSp modSp add mod modNotesTx">
        <pc:chgData name="Rune Fick Hansen" userId="f85efc3c-c917-48ad-8c8b-a542af4692e7" providerId="ADAL" clId="{96E00C6F-C127-4FE9-AEF1-8801C3E1FF94}" dt="2020-03-31T04:50:44.942" v="7532" actId="1037"/>
        <pc:sldMkLst>
          <pc:docMk/>
          <pc:sldMk cId="1058473005" sldId="307"/>
        </pc:sldMkLst>
        <pc:spChg chg="del">
          <ac:chgData name="Rune Fick Hansen" userId="f85efc3c-c917-48ad-8c8b-a542af4692e7" providerId="ADAL" clId="{96E00C6F-C127-4FE9-AEF1-8801C3E1FF94}" dt="2020-03-30T10:03:31.725" v="6705" actId="478"/>
          <ac:spMkLst>
            <pc:docMk/>
            <pc:sldMk cId="1058473005" sldId="307"/>
            <ac:spMk id="8" creationId="{00000000-0000-0000-0000-000000000000}"/>
          </ac:spMkLst>
        </pc:spChg>
        <pc:spChg chg="mod">
          <ac:chgData name="Rune Fick Hansen" userId="f85efc3c-c917-48ad-8c8b-a542af4692e7" providerId="ADAL" clId="{96E00C6F-C127-4FE9-AEF1-8801C3E1FF94}" dt="2020-03-30T10:12:37.708" v="7487" actId="20577"/>
          <ac:spMkLst>
            <pc:docMk/>
            <pc:sldMk cId="1058473005" sldId="307"/>
            <ac:spMk id="9" creationId="{00000000-0000-0000-0000-000000000000}"/>
          </ac:spMkLst>
        </pc:spChg>
        <pc:spChg chg="mod">
          <ac:chgData name="Rune Fick Hansen" userId="f85efc3c-c917-48ad-8c8b-a542af4692e7" providerId="ADAL" clId="{96E00C6F-C127-4FE9-AEF1-8801C3E1FF94}" dt="2020-03-30T10:06:07.225" v="6876" actId="20577"/>
          <ac:spMkLst>
            <pc:docMk/>
            <pc:sldMk cId="1058473005" sldId="307"/>
            <ac:spMk id="12" creationId="{00000000-0000-0000-0000-000000000000}"/>
          </ac:spMkLst>
        </pc:spChg>
        <pc:spChg chg="del">
          <ac:chgData name="Rune Fick Hansen" userId="f85efc3c-c917-48ad-8c8b-a542af4692e7" providerId="ADAL" clId="{96E00C6F-C127-4FE9-AEF1-8801C3E1FF94}" dt="2020-03-30T10:03:31.725" v="6705" actId="478"/>
          <ac:spMkLst>
            <pc:docMk/>
            <pc:sldMk cId="1058473005" sldId="307"/>
            <ac:spMk id="14" creationId="{1A5ABB2A-52DE-464D-B74E-06020777B9FE}"/>
          </ac:spMkLst>
        </pc:spChg>
        <pc:spChg chg="del">
          <ac:chgData name="Rune Fick Hansen" userId="f85efc3c-c917-48ad-8c8b-a542af4692e7" providerId="ADAL" clId="{96E00C6F-C127-4FE9-AEF1-8801C3E1FF94}" dt="2020-03-30T10:03:31.725" v="6705" actId="478"/>
          <ac:spMkLst>
            <pc:docMk/>
            <pc:sldMk cId="1058473005" sldId="307"/>
            <ac:spMk id="15" creationId="{01322BAB-FE88-41D5-A3F3-84823FE43FA6}"/>
          </ac:spMkLst>
        </pc:spChg>
        <pc:spChg chg="del">
          <ac:chgData name="Rune Fick Hansen" userId="f85efc3c-c917-48ad-8c8b-a542af4692e7" providerId="ADAL" clId="{96E00C6F-C127-4FE9-AEF1-8801C3E1FF94}" dt="2020-03-30T10:03:31.725" v="6705" actId="478"/>
          <ac:spMkLst>
            <pc:docMk/>
            <pc:sldMk cId="1058473005" sldId="307"/>
            <ac:spMk id="16" creationId="{096121F6-1D03-4447-8329-8EC8DDCB0249}"/>
          </ac:spMkLst>
        </pc:spChg>
        <pc:spChg chg="del">
          <ac:chgData name="Rune Fick Hansen" userId="f85efc3c-c917-48ad-8c8b-a542af4692e7" providerId="ADAL" clId="{96E00C6F-C127-4FE9-AEF1-8801C3E1FF94}" dt="2020-03-30T10:03:31.725" v="6705" actId="478"/>
          <ac:spMkLst>
            <pc:docMk/>
            <pc:sldMk cId="1058473005" sldId="307"/>
            <ac:spMk id="17" creationId="{89D1C248-4553-4F2B-BB1C-EBCC8A86B240}"/>
          </ac:spMkLst>
        </pc:spChg>
        <pc:spChg chg="mod">
          <ac:chgData name="Rune Fick Hansen" userId="f85efc3c-c917-48ad-8c8b-a542af4692e7" providerId="ADAL" clId="{96E00C6F-C127-4FE9-AEF1-8801C3E1FF94}" dt="2020-03-31T04:50:44.942" v="7532" actId="1037"/>
          <ac:spMkLst>
            <pc:docMk/>
            <pc:sldMk cId="1058473005" sldId="307"/>
            <ac:spMk id="18" creationId="{1546247D-8509-4D1D-81DC-D74B03789575}"/>
          </ac:spMkLst>
        </pc:spChg>
        <pc:spChg chg="mod">
          <ac:chgData name="Rune Fick Hansen" userId="f85efc3c-c917-48ad-8c8b-a542af4692e7" providerId="ADAL" clId="{96E00C6F-C127-4FE9-AEF1-8801C3E1FF94}" dt="2020-03-31T04:50:44.942" v="7532" actId="1037"/>
          <ac:spMkLst>
            <pc:docMk/>
            <pc:sldMk cId="1058473005" sldId="307"/>
            <ac:spMk id="19" creationId="{CBBD6C18-DF30-4765-BEA9-F722038A501F}"/>
          </ac:spMkLst>
        </pc:spChg>
        <pc:spChg chg="add mod">
          <ac:chgData name="Rune Fick Hansen" userId="f85efc3c-c917-48ad-8c8b-a542af4692e7" providerId="ADAL" clId="{96E00C6F-C127-4FE9-AEF1-8801C3E1FF94}" dt="2020-03-31T04:50:44.942" v="7532" actId="1037"/>
          <ac:spMkLst>
            <pc:docMk/>
            <pc:sldMk cId="1058473005" sldId="307"/>
            <ac:spMk id="22" creationId="{10A99754-4EF1-4B49-8537-79EB33354B3F}"/>
          </ac:spMkLst>
        </pc:spChg>
        <pc:graphicFrameChg chg="del">
          <ac:chgData name="Rune Fick Hansen" userId="f85efc3c-c917-48ad-8c8b-a542af4692e7" providerId="ADAL" clId="{96E00C6F-C127-4FE9-AEF1-8801C3E1FF94}" dt="2020-03-30T10:03:02.485" v="6695" actId="478"/>
          <ac:graphicFrameMkLst>
            <pc:docMk/>
            <pc:sldMk cId="1058473005" sldId="307"/>
            <ac:graphicFrameMk id="20" creationId="{5E41B51F-16C8-4F91-BD26-D2210B2286C3}"/>
          </ac:graphicFrameMkLst>
        </pc:graphicFrameChg>
        <pc:graphicFrameChg chg="add mod">
          <ac:chgData name="Rune Fick Hansen" userId="f85efc3c-c917-48ad-8c8b-a542af4692e7" providerId="ADAL" clId="{96E00C6F-C127-4FE9-AEF1-8801C3E1FF94}" dt="2020-03-31T04:50:44.942" v="7532" actId="1037"/>
          <ac:graphicFrameMkLst>
            <pc:docMk/>
            <pc:sldMk cId="1058473005" sldId="307"/>
            <ac:graphicFrameMk id="21" creationId="{FC5BA064-2413-4617-91B1-0AC72BFB4EED}"/>
          </ac:graphicFrameMkLst>
        </pc:graphicFrameChg>
        <pc:cxnChg chg="add del mod">
          <ac:chgData name="Rune Fick Hansen" userId="f85efc3c-c917-48ad-8c8b-a542af4692e7" providerId="ADAL" clId="{96E00C6F-C127-4FE9-AEF1-8801C3E1FF94}" dt="2020-03-30T10:12:29.708" v="7478" actId="478"/>
          <ac:cxnSpMkLst>
            <pc:docMk/>
            <pc:sldMk cId="1058473005" sldId="307"/>
            <ac:cxnSpMk id="3" creationId="{65E10C39-ACBD-429D-B4A2-1414C10351D6}"/>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danskerhverv.sharepoint.com/sites/ITBsekretariat879/Delte%20dokumenter/Kommunikation/5.%20Analyser%20og%20Rapporter/Branchetal/IT-Barometer/IT-Barometer%202020/IT-Barometer%202020%20baggrunds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E8C9-4E52-86B5-8140F6B277A7}"/>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E8C9-4E52-86B5-8140F6B277A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E8C9-4E52-86B5-8140F6B277A7}"/>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E8C9-4E52-86B5-8140F6B277A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E8C9-4E52-86B5-8140F6B277A7}"/>
              </c:ext>
            </c:extLst>
          </c:dPt>
          <c:dLbls>
            <c:delete val="1"/>
          </c:dLbls>
          <c:cat>
            <c:strRef>
              <c:f>Geografi!$J$9:$J$14</c:f>
              <c:strCache>
                <c:ptCount val="6"/>
                <c:pt idx="0">
                  <c:v>Sjælland og Øer</c:v>
                </c:pt>
                <c:pt idx="1">
                  <c:v>Hovedstadsområdet</c:v>
                </c:pt>
                <c:pt idx="2">
                  <c:v>Fyn</c:v>
                </c:pt>
                <c:pt idx="3">
                  <c:v>Sønderjylland</c:v>
                </c:pt>
                <c:pt idx="4">
                  <c:v>Midtjylland</c:v>
                </c:pt>
                <c:pt idx="5">
                  <c:v>Nordjylland</c:v>
                </c:pt>
              </c:strCache>
            </c:strRef>
          </c:cat>
          <c:val>
            <c:numRef>
              <c:f>Geografi!$K$9:$K$14</c:f>
              <c:numCache>
                <c:formatCode>0.00%</c:formatCode>
                <c:ptCount val="6"/>
                <c:pt idx="0">
                  <c:v>3.7999999999999999E-2</c:v>
                </c:pt>
                <c:pt idx="1">
                  <c:v>0.47260000000000002</c:v>
                </c:pt>
                <c:pt idx="2">
                  <c:v>9.6999999999999989E-2</c:v>
                </c:pt>
                <c:pt idx="3">
                  <c:v>4.2199999999999988E-2</c:v>
                </c:pt>
                <c:pt idx="4">
                  <c:v>0.1983</c:v>
                </c:pt>
                <c:pt idx="5">
                  <c:v>0.15190000000000001</c:v>
                </c:pt>
              </c:numCache>
            </c:numRef>
          </c:val>
          <c:extLst>
            <c:ext xmlns:c16="http://schemas.microsoft.com/office/drawing/2014/chart" uri="{C3380CC4-5D6E-409C-BE32-E72D297353CC}">
              <c16:uniqueId val="{0000000A-E8C9-4E52-86B5-8140F6B277A7}"/>
            </c:ext>
          </c:extLst>
        </c:ser>
        <c:dLbls>
          <c:showLegendKey val="0"/>
          <c:showVal val="1"/>
          <c:showCatName val="0"/>
          <c:showSerName val="0"/>
          <c:showPercent val="0"/>
          <c:showBubbleSize val="0"/>
        </c:dLbls>
        <c:gapWidth val="40"/>
        <c:overlap val="-25"/>
        <c:axId val="825609808"/>
        <c:axId val="825607184"/>
      </c:barChart>
      <c:catAx>
        <c:axId val="825609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825607184"/>
        <c:crosses val="autoZero"/>
        <c:auto val="1"/>
        <c:lblAlgn val="ctr"/>
        <c:lblOffset val="100"/>
        <c:noMultiLvlLbl val="0"/>
      </c:catAx>
      <c:valAx>
        <c:axId val="825607184"/>
        <c:scaling>
          <c:orientation val="minMax"/>
        </c:scaling>
        <c:delete val="1"/>
        <c:axPos val="b"/>
        <c:numFmt formatCode="0.00%" sourceLinked="1"/>
        <c:majorTickMark val="none"/>
        <c:minorTickMark val="none"/>
        <c:tickLblPos val="nextTo"/>
        <c:crossAx val="82560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6-F26E-4F76-BB05-5C9953CF78A1}"/>
              </c:ext>
            </c:extLst>
          </c:dPt>
          <c:dPt>
            <c:idx val="1"/>
            <c:invertIfNegative val="0"/>
            <c:bubble3D val="0"/>
            <c:spPr>
              <a:solidFill>
                <a:schemeClr val="tx2"/>
              </a:solidFill>
              <a:ln>
                <a:noFill/>
              </a:ln>
              <a:effectLst/>
            </c:spPr>
            <c:extLst>
              <c:ext xmlns:c16="http://schemas.microsoft.com/office/drawing/2014/chart" uri="{C3380CC4-5D6E-409C-BE32-E72D297353CC}">
                <c16:uniqueId val="{00000005-F26E-4F76-BB05-5C9953CF78A1}"/>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F26E-4F76-BB05-5C9953CF78A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F26E-4F76-BB05-5C9953CF78A1}"/>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2-F26E-4F76-BB05-5C9953CF78A1}"/>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1-F26E-4F76-BB05-5C9953CF78A1}"/>
              </c:ext>
            </c:extLst>
          </c:dPt>
          <c:dLbls>
            <c:delete val="1"/>
          </c:dLbls>
          <c:cat>
            <c:strRef>
              <c:f>Kompetenceudfordring!$I$4:$I$10</c:f>
              <c:strCache>
                <c:ptCount val="7"/>
                <c:pt idx="0">
                  <c:v>Ved ikke</c:v>
                </c:pt>
                <c:pt idx="1">
                  <c:v>Ansøgere har ikke nok erhvervserfaring</c:v>
                </c:pt>
                <c:pt idx="2">
                  <c:v>Ansøgere har ikke den rette uddannelse</c:v>
                </c:pt>
                <c:pt idx="3">
                  <c:v>Vi har ikke ansøgere til stillingerne</c:v>
                </c:pt>
                <c:pt idx="4">
                  <c:v>Vi har ikke svært ved at skaffe folk med de rette it-kompetencer</c:v>
                </c:pt>
                <c:pt idx="5">
                  <c:v>Ansøgere er for dyre i løn</c:v>
                </c:pt>
                <c:pt idx="6">
                  <c:v>Ansøgere mangler specifikke spidskompetencer</c:v>
                </c:pt>
              </c:strCache>
            </c:strRef>
          </c:cat>
          <c:val>
            <c:numRef>
              <c:f>Kompetenceudfordring!$J$4:$J$10</c:f>
              <c:numCache>
                <c:formatCode>0.00%</c:formatCode>
                <c:ptCount val="7"/>
                <c:pt idx="0">
                  <c:v>0.12379999999999999</c:v>
                </c:pt>
                <c:pt idx="1">
                  <c:v>4.9500000000000002E-2</c:v>
                </c:pt>
                <c:pt idx="2">
                  <c:v>5.9400000000000001E-2</c:v>
                </c:pt>
                <c:pt idx="3">
                  <c:v>0.15840000000000001</c:v>
                </c:pt>
                <c:pt idx="4">
                  <c:v>0.16339999999999999</c:v>
                </c:pt>
                <c:pt idx="5">
                  <c:v>0.16830000000000001</c:v>
                </c:pt>
                <c:pt idx="6">
                  <c:v>0.2772</c:v>
                </c:pt>
              </c:numCache>
            </c:numRef>
          </c:val>
          <c:extLst>
            <c:ext xmlns:c16="http://schemas.microsoft.com/office/drawing/2014/chart" uri="{C3380CC4-5D6E-409C-BE32-E72D297353CC}">
              <c16:uniqueId val="{00000000-F26E-4F76-BB05-5C9953CF78A1}"/>
            </c:ext>
          </c:extLst>
        </c:ser>
        <c:dLbls>
          <c:showLegendKey val="0"/>
          <c:showVal val="1"/>
          <c:showCatName val="0"/>
          <c:showSerName val="0"/>
          <c:showPercent val="0"/>
          <c:showBubbleSize val="0"/>
        </c:dLbls>
        <c:gapWidth val="40"/>
        <c:overlap val="-25"/>
        <c:axId val="836291200"/>
        <c:axId val="836291528"/>
      </c:barChart>
      <c:catAx>
        <c:axId val="836291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836291528"/>
        <c:crosses val="autoZero"/>
        <c:auto val="1"/>
        <c:lblAlgn val="ctr"/>
        <c:lblOffset val="100"/>
        <c:noMultiLvlLbl val="0"/>
      </c:catAx>
      <c:valAx>
        <c:axId val="836291528"/>
        <c:scaling>
          <c:orientation val="minMax"/>
        </c:scaling>
        <c:delete val="1"/>
        <c:axPos val="b"/>
        <c:numFmt formatCode="0.00%" sourceLinked="1"/>
        <c:majorTickMark val="none"/>
        <c:minorTickMark val="none"/>
        <c:tickLblPos val="nextTo"/>
        <c:crossAx val="836291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3511-47E8-A8D7-2E303C899E3C}"/>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3511-47E8-A8D7-2E303C899E3C}"/>
              </c:ext>
            </c:extLst>
          </c:dPt>
          <c:dPt>
            <c:idx val="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3511-47E8-A8D7-2E303C899E3C}"/>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7-3511-47E8-A8D7-2E303C899E3C}"/>
              </c:ext>
            </c:extLst>
          </c:dPt>
          <c:dPt>
            <c:idx val="4"/>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9-3511-47E8-A8D7-2E303C899E3C}"/>
              </c:ext>
            </c:extLst>
          </c:dPt>
          <c:dPt>
            <c:idx val="5"/>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B-3511-47E8-A8D7-2E303C899E3C}"/>
              </c:ext>
            </c:extLst>
          </c:dPt>
          <c:dPt>
            <c:idx val="6"/>
            <c:invertIfNegative val="0"/>
            <c:bubble3D val="0"/>
            <c:spPr>
              <a:solidFill>
                <a:schemeClr val="tx2"/>
              </a:solidFill>
              <a:ln>
                <a:noFill/>
              </a:ln>
              <a:effectLst/>
            </c:spPr>
            <c:extLst>
              <c:ext xmlns:c16="http://schemas.microsoft.com/office/drawing/2014/chart" uri="{C3380CC4-5D6E-409C-BE32-E72D297353CC}">
                <c16:uniqueId val="{0000000D-3511-47E8-A8D7-2E303C899E3C}"/>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F-3511-47E8-A8D7-2E303C899E3C}"/>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3511-47E8-A8D7-2E303C899E3C}"/>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3-3511-47E8-A8D7-2E303C899E3C}"/>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5-3511-47E8-A8D7-2E303C899E3C}"/>
              </c:ext>
            </c:extLst>
          </c:dPt>
          <c:dLbls>
            <c:delete val="1"/>
          </c:dLbls>
          <c:cat>
            <c:strRef>
              <c:f>Kompetencer!$J$4:$J$15</c:f>
              <c:strCache>
                <c:ptCount val="12"/>
                <c:pt idx="0">
                  <c:v>Ved ikke</c:v>
                </c:pt>
                <c:pt idx="1">
                  <c:v>Andet</c:v>
                </c:pt>
                <c:pt idx="2">
                  <c:v>Dataetik</c:v>
                </c:pt>
                <c:pt idx="3">
                  <c:v>GDPR/Persondataforordningen</c:v>
                </c:pt>
                <c:pt idx="4">
                  <c:v>It-driftskompetencer</c:v>
                </c:pt>
                <c:pt idx="5">
                  <c:v>Design, usability og UX</c:v>
                </c:pt>
                <c:pt idx="6">
                  <c:v>Dataanalyse</c:v>
                </c:pt>
                <c:pt idx="7">
                  <c:v>It-sikkerhed</c:v>
                </c:pt>
                <c:pt idx="8">
                  <c:v>Salgskompetencer</c:v>
                </c:pt>
                <c:pt idx="9">
                  <c:v>It-projektledelse</c:v>
                </c:pt>
                <c:pt idx="10">
                  <c:v>Forretningsforståelse</c:v>
                </c:pt>
                <c:pt idx="11">
                  <c:v>Softwareudvikling</c:v>
                </c:pt>
              </c:strCache>
            </c:strRef>
          </c:cat>
          <c:val>
            <c:numRef>
              <c:f>Kompetencer!$K$4:$K$15</c:f>
              <c:numCache>
                <c:formatCode>0.00%</c:formatCode>
                <c:ptCount val="12"/>
                <c:pt idx="0">
                  <c:v>0.06</c:v>
                </c:pt>
                <c:pt idx="1">
                  <c:v>0.115</c:v>
                </c:pt>
                <c:pt idx="2">
                  <c:v>0.03</c:v>
                </c:pt>
                <c:pt idx="3">
                  <c:v>0.14000000000000001</c:v>
                </c:pt>
                <c:pt idx="4">
                  <c:v>0.27500000000000002</c:v>
                </c:pt>
                <c:pt idx="5">
                  <c:v>0.28000000000000003</c:v>
                </c:pt>
                <c:pt idx="6">
                  <c:v>0.28999999999999998</c:v>
                </c:pt>
                <c:pt idx="7">
                  <c:v>0.315</c:v>
                </c:pt>
                <c:pt idx="8">
                  <c:v>0.33</c:v>
                </c:pt>
                <c:pt idx="9">
                  <c:v>0.41</c:v>
                </c:pt>
                <c:pt idx="10">
                  <c:v>0.46500000000000002</c:v>
                </c:pt>
                <c:pt idx="11">
                  <c:v>0.63500000000000001</c:v>
                </c:pt>
              </c:numCache>
            </c:numRef>
          </c:val>
          <c:extLst>
            <c:ext xmlns:c16="http://schemas.microsoft.com/office/drawing/2014/chart" uri="{C3380CC4-5D6E-409C-BE32-E72D297353CC}">
              <c16:uniqueId val="{00000016-3511-47E8-A8D7-2E303C899E3C}"/>
            </c:ext>
          </c:extLst>
        </c:ser>
        <c:dLbls>
          <c:showLegendKey val="0"/>
          <c:showVal val="1"/>
          <c:showCatName val="0"/>
          <c:showSerName val="0"/>
          <c:showPercent val="0"/>
          <c:showBubbleSize val="0"/>
        </c:dLbls>
        <c:gapWidth val="40"/>
        <c:overlap val="-25"/>
        <c:axId val="835827256"/>
        <c:axId val="898920400"/>
      </c:barChart>
      <c:catAx>
        <c:axId val="835827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898920400"/>
        <c:crosses val="autoZero"/>
        <c:auto val="1"/>
        <c:lblAlgn val="ctr"/>
        <c:lblOffset val="100"/>
        <c:noMultiLvlLbl val="0"/>
      </c:catAx>
      <c:valAx>
        <c:axId val="898920400"/>
        <c:scaling>
          <c:orientation val="minMax"/>
        </c:scaling>
        <c:delete val="1"/>
        <c:axPos val="b"/>
        <c:numFmt formatCode="0.00%" sourceLinked="1"/>
        <c:majorTickMark val="none"/>
        <c:minorTickMark val="none"/>
        <c:tickLblPos val="nextTo"/>
        <c:crossAx val="835827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6-BF6F-4638-AD85-2A2DB6C565BE}"/>
              </c:ext>
            </c:extLst>
          </c:dPt>
          <c:dPt>
            <c:idx val="1"/>
            <c:invertIfNegative val="0"/>
            <c:bubble3D val="0"/>
            <c:spPr>
              <a:solidFill>
                <a:schemeClr val="tx2"/>
              </a:solidFill>
              <a:ln>
                <a:noFill/>
              </a:ln>
              <a:effectLst/>
            </c:spPr>
            <c:extLst>
              <c:ext xmlns:c16="http://schemas.microsoft.com/office/drawing/2014/chart" uri="{C3380CC4-5D6E-409C-BE32-E72D297353CC}">
                <c16:uniqueId val="{00000005-BF6F-4638-AD85-2A2DB6C565B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BF6F-4638-AD85-2A2DB6C565B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BF6F-4638-AD85-2A2DB6C565BE}"/>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2-BF6F-4638-AD85-2A2DB6C565BE}"/>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1-BF6F-4638-AD85-2A2DB6C565BE}"/>
              </c:ext>
            </c:extLst>
          </c:dPt>
          <c:dLbls>
            <c:delete val="1"/>
          </c:dLbls>
          <c:cat>
            <c:strRef>
              <c:f>Fastholde!$J$4:$J$10</c:f>
              <c:strCache>
                <c:ptCount val="7"/>
                <c:pt idx="0">
                  <c:v>Andet (angiv venligst)</c:v>
                </c:pt>
                <c:pt idx="1">
                  <c:v>Employer Branding</c:v>
                </c:pt>
                <c:pt idx="2">
                  <c:v>Bonusordning</c:v>
                </c:pt>
                <c:pt idx="3">
                  <c:v>Efter-/videreuddannelse</c:v>
                </c:pt>
                <c:pt idx="4">
                  <c:v>Hjemmearbejdsplads</c:v>
                </c:pt>
                <c:pt idx="5">
                  <c:v>Sociale arrangementer</c:v>
                </c:pt>
                <c:pt idx="6">
                  <c:v>Fleksible arbejdstider</c:v>
                </c:pt>
              </c:strCache>
            </c:strRef>
          </c:cat>
          <c:val>
            <c:numRef>
              <c:f>Fastholde!$K$4:$K$10</c:f>
              <c:numCache>
                <c:formatCode>0.00%</c:formatCode>
                <c:ptCount val="7"/>
                <c:pt idx="0">
                  <c:v>0.1399</c:v>
                </c:pt>
                <c:pt idx="1">
                  <c:v>0.37309999999999999</c:v>
                </c:pt>
                <c:pt idx="2">
                  <c:v>0.38340000000000002</c:v>
                </c:pt>
                <c:pt idx="3">
                  <c:v>0.5544</c:v>
                </c:pt>
                <c:pt idx="4">
                  <c:v>0.61140000000000005</c:v>
                </c:pt>
                <c:pt idx="5">
                  <c:v>0.69430000000000003</c:v>
                </c:pt>
                <c:pt idx="6">
                  <c:v>0.82900000000000007</c:v>
                </c:pt>
              </c:numCache>
            </c:numRef>
          </c:val>
          <c:extLst>
            <c:ext xmlns:c16="http://schemas.microsoft.com/office/drawing/2014/chart" uri="{C3380CC4-5D6E-409C-BE32-E72D297353CC}">
              <c16:uniqueId val="{00000000-BF6F-4638-AD85-2A2DB6C565BE}"/>
            </c:ext>
          </c:extLst>
        </c:ser>
        <c:dLbls>
          <c:showLegendKey val="0"/>
          <c:showVal val="1"/>
          <c:showCatName val="0"/>
          <c:showSerName val="0"/>
          <c:showPercent val="0"/>
          <c:showBubbleSize val="0"/>
        </c:dLbls>
        <c:gapWidth val="40"/>
        <c:overlap val="-25"/>
        <c:axId val="750113952"/>
        <c:axId val="750114608"/>
      </c:barChart>
      <c:catAx>
        <c:axId val="750113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750114608"/>
        <c:crosses val="autoZero"/>
        <c:auto val="1"/>
        <c:lblAlgn val="ctr"/>
        <c:lblOffset val="100"/>
        <c:noMultiLvlLbl val="0"/>
      </c:catAx>
      <c:valAx>
        <c:axId val="750114608"/>
        <c:scaling>
          <c:orientation val="minMax"/>
        </c:scaling>
        <c:delete val="1"/>
        <c:axPos val="b"/>
        <c:numFmt formatCode="0.00%" sourceLinked="1"/>
        <c:majorTickMark val="none"/>
        <c:minorTickMark val="none"/>
        <c:tickLblPos val="nextTo"/>
        <c:crossAx val="75011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6-E7FE-498C-86E4-0C226B72DF2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5-E7FE-498C-86E4-0C226B72DF2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4-E7FE-498C-86E4-0C226B72DF2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E7FE-498C-86E4-0C226B72DF2F}"/>
              </c:ext>
            </c:extLst>
          </c:dPt>
          <c:dPt>
            <c:idx val="4"/>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2-E7FE-498C-86E4-0C226B72DF2F}"/>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E7FE-498C-86E4-0C226B72DF2F}"/>
              </c:ext>
            </c:extLst>
          </c:dPt>
          <c:dLbls>
            <c:delete val="1"/>
          </c:dLbls>
          <c:cat>
            <c:strRef>
              <c:f>videreuddanne!$G$4:$G$10</c:f>
              <c:strCache>
                <c:ptCount val="7"/>
                <c:pt idx="0">
                  <c:v>Ved ikke</c:v>
                </c:pt>
                <c:pt idx="1">
                  <c:v>Medarbejdere tilbydes ikke videreuddannelse og opkvalificering af kompetencer</c:v>
                </c:pt>
                <c:pt idx="2">
                  <c:v>Ikke it-medarbejdere tilbydes videreuddannelse/opkvalificering, så de kan varetage it-jobs</c:v>
                </c:pt>
                <c:pt idx="3">
                  <c:v>Vi tilbyder trainee/graduateforløb</c:v>
                </c:pt>
                <c:pt idx="4">
                  <c:v>Mindre end en gang om året har vi dialog med medarbejdere om dette</c:v>
                </c:pt>
                <c:pt idx="5">
                  <c:v>Præcis en gang om året har vi dialog med medarbejdere om dette - f.eks. ved MUS</c:v>
                </c:pt>
                <c:pt idx="6">
                  <c:v>Mere end en gang om året har vi dialog med medarbejdere om dette</c:v>
                </c:pt>
              </c:strCache>
            </c:strRef>
          </c:cat>
          <c:val>
            <c:numRef>
              <c:f>videreuddanne!$H$4:$H$10</c:f>
              <c:numCache>
                <c:formatCode>0.00%</c:formatCode>
                <c:ptCount val="7"/>
                <c:pt idx="0">
                  <c:v>8.1600000000000006E-2</c:v>
                </c:pt>
                <c:pt idx="1">
                  <c:v>5.0999999999999997E-2</c:v>
                </c:pt>
                <c:pt idx="2">
                  <c:v>0.11219999999999999</c:v>
                </c:pt>
                <c:pt idx="3">
                  <c:v>0.25</c:v>
                </c:pt>
                <c:pt idx="4">
                  <c:v>3.5700000000000003E-2</c:v>
                </c:pt>
                <c:pt idx="5">
                  <c:v>0.1837</c:v>
                </c:pt>
                <c:pt idx="6">
                  <c:v>0.6633</c:v>
                </c:pt>
              </c:numCache>
            </c:numRef>
          </c:val>
          <c:extLst>
            <c:ext xmlns:c16="http://schemas.microsoft.com/office/drawing/2014/chart" uri="{C3380CC4-5D6E-409C-BE32-E72D297353CC}">
              <c16:uniqueId val="{00000000-E7FE-498C-86E4-0C226B72DF2F}"/>
            </c:ext>
          </c:extLst>
        </c:ser>
        <c:dLbls>
          <c:showLegendKey val="0"/>
          <c:showVal val="1"/>
          <c:showCatName val="0"/>
          <c:showSerName val="0"/>
          <c:showPercent val="0"/>
          <c:showBubbleSize val="0"/>
        </c:dLbls>
        <c:gapWidth val="40"/>
        <c:overlap val="-25"/>
        <c:axId val="752406472"/>
        <c:axId val="752408112"/>
      </c:barChart>
      <c:catAx>
        <c:axId val="752406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752408112"/>
        <c:crosses val="autoZero"/>
        <c:auto val="1"/>
        <c:lblAlgn val="ctr"/>
        <c:lblOffset val="100"/>
        <c:noMultiLvlLbl val="0"/>
      </c:catAx>
      <c:valAx>
        <c:axId val="752408112"/>
        <c:scaling>
          <c:orientation val="minMax"/>
        </c:scaling>
        <c:delete val="1"/>
        <c:axPos val="b"/>
        <c:numFmt formatCode="0.00%" sourceLinked="1"/>
        <c:majorTickMark val="none"/>
        <c:minorTickMark val="none"/>
        <c:tickLblPos val="nextTo"/>
        <c:crossAx val="752406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5636-4DFF-8D33-53535620314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5636-4DFF-8D33-53535620314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5636-4DFF-8D33-535356203147}"/>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5636-4DFF-8D33-535356203147}"/>
              </c:ext>
            </c:extLst>
          </c:dPt>
          <c:dLbls>
            <c:delete val="1"/>
          </c:dLbls>
          <c:cat>
            <c:strRef>
              <c:f>'ressourcer - videreuddanne'!$I$4:$I$7</c:f>
              <c:strCache>
                <c:ptCount val="4"/>
                <c:pt idx="0">
                  <c:v>Ved ikke</c:v>
                </c:pt>
                <c:pt idx="1">
                  <c:v>Vi vil investere færre ressourcer</c:v>
                </c:pt>
                <c:pt idx="2">
                  <c:v>Vi vil investere samme ressourcer</c:v>
                </c:pt>
                <c:pt idx="3">
                  <c:v>Vi vil investere flere ressourcer</c:v>
                </c:pt>
              </c:strCache>
            </c:strRef>
          </c:cat>
          <c:val>
            <c:numRef>
              <c:f>'ressourcer - videreuddanne'!$J$4:$J$7</c:f>
              <c:numCache>
                <c:formatCode>0.00%</c:formatCode>
                <c:ptCount val="4"/>
                <c:pt idx="0">
                  <c:v>0.1179</c:v>
                </c:pt>
                <c:pt idx="1">
                  <c:v>1.54E-2</c:v>
                </c:pt>
                <c:pt idx="2">
                  <c:v>0.49230000000000002</c:v>
                </c:pt>
                <c:pt idx="3">
                  <c:v>0.37440000000000001</c:v>
                </c:pt>
              </c:numCache>
            </c:numRef>
          </c:val>
          <c:extLst>
            <c:ext xmlns:c16="http://schemas.microsoft.com/office/drawing/2014/chart" uri="{C3380CC4-5D6E-409C-BE32-E72D297353CC}">
              <c16:uniqueId val="{00000000-1F1A-499C-9980-7D8622AD881D}"/>
            </c:ext>
          </c:extLst>
        </c:ser>
        <c:dLbls>
          <c:showLegendKey val="0"/>
          <c:showVal val="1"/>
          <c:showCatName val="0"/>
          <c:showSerName val="0"/>
          <c:showPercent val="0"/>
          <c:showBubbleSize val="0"/>
        </c:dLbls>
        <c:gapWidth val="40"/>
        <c:overlap val="-25"/>
        <c:axId val="750126088"/>
        <c:axId val="750126744"/>
      </c:barChart>
      <c:catAx>
        <c:axId val="750126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a-DK"/>
          </a:p>
        </c:txPr>
        <c:crossAx val="750126744"/>
        <c:crosses val="autoZero"/>
        <c:auto val="1"/>
        <c:lblAlgn val="ctr"/>
        <c:lblOffset val="100"/>
        <c:noMultiLvlLbl val="0"/>
      </c:catAx>
      <c:valAx>
        <c:axId val="750126744"/>
        <c:scaling>
          <c:orientation val="minMax"/>
        </c:scaling>
        <c:delete val="1"/>
        <c:axPos val="b"/>
        <c:numFmt formatCode="0.00%" sourceLinked="1"/>
        <c:majorTickMark val="none"/>
        <c:minorTickMark val="none"/>
        <c:tickLblPos val="nextTo"/>
        <c:crossAx val="750126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BF61-4480-83E2-E3588C88861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F61-4480-83E2-E3588C88861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BF61-4480-83E2-E3588C8886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7-BF61-4480-83E2-E3588C88861B}"/>
              </c:ext>
            </c:extLst>
          </c:dPt>
          <c:dLbls>
            <c:delete val="1"/>
          </c:dLbls>
          <c:cat>
            <c:strRef>
              <c:f>'Styrke bæredygtighed'!$J$4:$J$8</c:f>
              <c:strCache>
                <c:ptCount val="5"/>
                <c:pt idx="0">
                  <c:v>Ved ikke</c:v>
                </c:pt>
                <c:pt idx="1">
                  <c:v>Slet ikke</c:v>
                </c:pt>
                <c:pt idx="2">
                  <c:v>Kun i mindre grad</c:v>
                </c:pt>
                <c:pt idx="3">
                  <c:v>I nogen grad</c:v>
                </c:pt>
                <c:pt idx="4">
                  <c:v>I høj grad</c:v>
                </c:pt>
              </c:strCache>
            </c:strRef>
          </c:cat>
          <c:val>
            <c:numRef>
              <c:f>'Styrke bæredygtighed'!$K$4:$K$8</c:f>
              <c:numCache>
                <c:formatCode>0.00%</c:formatCode>
                <c:ptCount val="5"/>
                <c:pt idx="0">
                  <c:v>9.7899999999999987E-2</c:v>
                </c:pt>
                <c:pt idx="1">
                  <c:v>1.55E-2</c:v>
                </c:pt>
                <c:pt idx="2">
                  <c:v>9.2799999999999994E-2</c:v>
                </c:pt>
                <c:pt idx="3">
                  <c:v>0.42780000000000001</c:v>
                </c:pt>
                <c:pt idx="4">
                  <c:v>0.36599999999999999</c:v>
                </c:pt>
              </c:numCache>
            </c:numRef>
          </c:val>
          <c:extLst>
            <c:ext xmlns:c16="http://schemas.microsoft.com/office/drawing/2014/chart" uri="{C3380CC4-5D6E-409C-BE32-E72D297353CC}">
              <c16:uniqueId val="{00000008-BF61-4480-83E2-E3588C88861B}"/>
            </c:ext>
          </c:extLst>
        </c:ser>
        <c:dLbls>
          <c:showLegendKey val="0"/>
          <c:showVal val="1"/>
          <c:showCatName val="0"/>
          <c:showSerName val="0"/>
          <c:showPercent val="0"/>
          <c:showBubbleSize val="0"/>
        </c:dLbls>
        <c:gapWidth val="40"/>
        <c:overlap val="-25"/>
        <c:axId val="467780336"/>
        <c:axId val="470701616"/>
      </c:barChart>
      <c:catAx>
        <c:axId val="467780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470701616"/>
        <c:crosses val="autoZero"/>
        <c:auto val="1"/>
        <c:lblAlgn val="ctr"/>
        <c:lblOffset val="100"/>
        <c:noMultiLvlLbl val="0"/>
      </c:catAx>
      <c:valAx>
        <c:axId val="470701616"/>
        <c:scaling>
          <c:orientation val="minMax"/>
        </c:scaling>
        <c:delete val="1"/>
        <c:axPos val="b"/>
        <c:numFmt formatCode="0.00%" sourceLinked="1"/>
        <c:majorTickMark val="none"/>
        <c:minorTickMark val="none"/>
        <c:tickLblPos val="nextTo"/>
        <c:crossAx val="46778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1E5C-48E0-A807-D836D4BE48A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1E5C-48E0-A807-D836D4BE48A1}"/>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1-1E5C-48E0-A807-D836D4BE48A1}"/>
              </c:ext>
            </c:extLst>
          </c:dPt>
          <c:dLbls>
            <c:delete val="1"/>
          </c:dLbls>
          <c:cat>
            <c:strRef>
              <c:f>'Forretningspot. bæredygtighed'!$G$4:$G$7</c:f>
              <c:strCache>
                <c:ptCount val="4"/>
                <c:pt idx="0">
                  <c:v>Ved ikke</c:v>
                </c:pt>
                <c:pt idx="1">
                  <c:v>Nej</c:v>
                </c:pt>
                <c:pt idx="2">
                  <c:v>Ja, men er først ved at planlægge at gå i gang</c:v>
                </c:pt>
                <c:pt idx="3">
                  <c:v>Ja, og vi er i gang</c:v>
                </c:pt>
              </c:strCache>
            </c:strRef>
          </c:cat>
          <c:val>
            <c:numRef>
              <c:f>'Forretningspot. bæredygtighed'!$H$4:$H$7</c:f>
              <c:numCache>
                <c:formatCode>0.00%</c:formatCode>
                <c:ptCount val="4"/>
                <c:pt idx="0">
                  <c:v>0.16489999999999999</c:v>
                </c:pt>
                <c:pt idx="1">
                  <c:v>0.27839999999999998</c:v>
                </c:pt>
                <c:pt idx="2">
                  <c:v>0.19070000000000001</c:v>
                </c:pt>
                <c:pt idx="3">
                  <c:v>0.36599999999999999</c:v>
                </c:pt>
              </c:numCache>
            </c:numRef>
          </c:val>
          <c:extLst>
            <c:ext xmlns:c16="http://schemas.microsoft.com/office/drawing/2014/chart" uri="{C3380CC4-5D6E-409C-BE32-E72D297353CC}">
              <c16:uniqueId val="{00000000-1E5C-48E0-A807-D836D4BE48A1}"/>
            </c:ext>
          </c:extLst>
        </c:ser>
        <c:dLbls>
          <c:showLegendKey val="0"/>
          <c:showVal val="1"/>
          <c:showCatName val="0"/>
          <c:showSerName val="0"/>
          <c:showPercent val="0"/>
          <c:showBubbleSize val="0"/>
        </c:dLbls>
        <c:gapWidth val="40"/>
        <c:overlap val="-25"/>
        <c:axId val="834357696"/>
        <c:axId val="834354088"/>
      </c:barChart>
      <c:catAx>
        <c:axId val="83435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834354088"/>
        <c:crosses val="autoZero"/>
        <c:auto val="1"/>
        <c:lblAlgn val="ctr"/>
        <c:lblOffset val="100"/>
        <c:noMultiLvlLbl val="0"/>
      </c:catAx>
      <c:valAx>
        <c:axId val="834354088"/>
        <c:scaling>
          <c:orientation val="minMax"/>
        </c:scaling>
        <c:delete val="1"/>
        <c:axPos val="b"/>
        <c:numFmt formatCode="0.00%" sourceLinked="1"/>
        <c:majorTickMark val="none"/>
        <c:minorTickMark val="none"/>
        <c:tickLblPos val="nextTo"/>
        <c:crossAx val="83435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559D-4F45-A5B1-3FED3E30D839}"/>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559D-4F45-A5B1-3FED3E30D83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5-559D-4F45-A5B1-3FED3E30D839}"/>
              </c:ext>
            </c:extLst>
          </c:dPt>
          <c:dLbls>
            <c:delete val="1"/>
          </c:dLbls>
          <c:cat>
            <c:strRef>
              <c:f>Eksport!$I$4:$I$7</c:f>
              <c:strCache>
                <c:ptCount val="4"/>
                <c:pt idx="0">
                  <c:v>Ved ikke</c:v>
                </c:pt>
                <c:pt idx="1">
                  <c:v>Nej, og vi har ingen planer om det</c:v>
                </c:pt>
                <c:pt idx="2">
                  <c:v>Nej, men vi planlægger at gøre det</c:v>
                </c:pt>
                <c:pt idx="3">
                  <c:v>Ja</c:v>
                </c:pt>
              </c:strCache>
            </c:strRef>
          </c:cat>
          <c:val>
            <c:numRef>
              <c:f>Eksport!$J$4:$J$7</c:f>
              <c:numCache>
                <c:formatCode>0.00%</c:formatCode>
                <c:ptCount val="4"/>
                <c:pt idx="0">
                  <c:v>3.1099999999999999E-2</c:v>
                </c:pt>
                <c:pt idx="1">
                  <c:v>0.29020000000000001</c:v>
                </c:pt>
                <c:pt idx="2">
                  <c:v>0.14510000000000001</c:v>
                </c:pt>
                <c:pt idx="3">
                  <c:v>0.53369999999999995</c:v>
                </c:pt>
              </c:numCache>
            </c:numRef>
          </c:val>
          <c:extLst>
            <c:ext xmlns:c16="http://schemas.microsoft.com/office/drawing/2014/chart" uri="{C3380CC4-5D6E-409C-BE32-E72D297353CC}">
              <c16:uniqueId val="{00000006-559D-4F45-A5B1-3FED3E30D839}"/>
            </c:ext>
          </c:extLst>
        </c:ser>
        <c:dLbls>
          <c:showLegendKey val="0"/>
          <c:showVal val="1"/>
          <c:showCatName val="0"/>
          <c:showSerName val="0"/>
          <c:showPercent val="0"/>
          <c:showBubbleSize val="0"/>
        </c:dLbls>
        <c:gapWidth val="40"/>
        <c:overlap val="-25"/>
        <c:axId val="750120840"/>
        <c:axId val="750123792"/>
      </c:barChart>
      <c:catAx>
        <c:axId val="750120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750123792"/>
        <c:crosses val="autoZero"/>
        <c:auto val="1"/>
        <c:lblAlgn val="ctr"/>
        <c:lblOffset val="100"/>
        <c:noMultiLvlLbl val="0"/>
      </c:catAx>
      <c:valAx>
        <c:axId val="750123792"/>
        <c:scaling>
          <c:orientation val="minMax"/>
        </c:scaling>
        <c:delete val="1"/>
        <c:axPos val="b"/>
        <c:numFmt formatCode="0.00%" sourceLinked="1"/>
        <c:majorTickMark val="none"/>
        <c:minorTickMark val="none"/>
        <c:tickLblPos val="nextTo"/>
        <c:crossAx val="750120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7243467577851"/>
          <c:y val="3.1767984208838224E-2"/>
          <c:w val="0.47869231751660213"/>
          <c:h val="0.9223449274895065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6-A839-4439-9668-9917BDE7ED32}"/>
              </c:ext>
            </c:extLst>
          </c:dPt>
          <c:dPt>
            <c:idx val="1"/>
            <c:invertIfNegative val="0"/>
            <c:bubble3D val="0"/>
            <c:spPr>
              <a:solidFill>
                <a:schemeClr val="tx2"/>
              </a:solidFill>
              <a:ln>
                <a:noFill/>
              </a:ln>
              <a:effectLst/>
            </c:spPr>
            <c:extLst>
              <c:ext xmlns:c16="http://schemas.microsoft.com/office/drawing/2014/chart" uri="{C3380CC4-5D6E-409C-BE32-E72D297353CC}">
                <c16:uniqueId val="{00000005-A839-4439-9668-9917BDE7ED32}"/>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A839-4439-9668-9917BDE7ED3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A839-4439-9668-9917BDE7ED32}"/>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2-A839-4439-9668-9917BDE7ED3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1-A839-4439-9668-9917BDE7ED32}"/>
              </c:ext>
            </c:extLst>
          </c:dPt>
          <c:dLbls>
            <c:delete val="1"/>
          </c:dLbls>
          <c:cat>
            <c:strRef>
              <c:f>'Eksportere mere'!$G$4:$G$10</c:f>
              <c:strCache>
                <c:ptCount val="7"/>
                <c:pt idx="0">
                  <c:v>Ved ikke</c:v>
                </c:pt>
                <c:pt idx="1">
                  <c:v>Nej, der er ikke noget, der forhindrer os i (yderligere) eksport</c:v>
                </c:pt>
                <c:pt idx="2">
                  <c:v>Generel indsigt i fordelene ved eksport</c:v>
                </c:pt>
                <c:pt idx="3">
                  <c:v>Viden om konkrete lokalmarkeder</c:v>
                </c:pt>
                <c:pt idx="4">
                  <c:v>Kapital til at kunne gå ind på nye markeder</c:v>
                </c:pt>
                <c:pt idx="5">
                  <c:v>Kompetencerne internt til at kunne gå på nye markeder</c:v>
                </c:pt>
                <c:pt idx="6">
                  <c:v>Ressourcerne til at kunne fokusere på (yderligere) eksport</c:v>
                </c:pt>
              </c:strCache>
            </c:strRef>
          </c:cat>
          <c:val>
            <c:numRef>
              <c:f>'Eksportere mere'!$H$4:$H$10</c:f>
              <c:numCache>
                <c:formatCode>0.00%</c:formatCode>
                <c:ptCount val="7"/>
                <c:pt idx="0">
                  <c:v>6.8699999999999997E-2</c:v>
                </c:pt>
                <c:pt idx="1">
                  <c:v>0.24429999999999999</c:v>
                </c:pt>
                <c:pt idx="2">
                  <c:v>2.29E-2</c:v>
                </c:pt>
                <c:pt idx="3">
                  <c:v>0.25190000000000001</c:v>
                </c:pt>
                <c:pt idx="4">
                  <c:v>0.28239999999999998</c:v>
                </c:pt>
                <c:pt idx="5">
                  <c:v>0.30530000000000002</c:v>
                </c:pt>
                <c:pt idx="6">
                  <c:v>0.49619999999999997</c:v>
                </c:pt>
              </c:numCache>
            </c:numRef>
          </c:val>
          <c:extLst>
            <c:ext xmlns:c16="http://schemas.microsoft.com/office/drawing/2014/chart" uri="{C3380CC4-5D6E-409C-BE32-E72D297353CC}">
              <c16:uniqueId val="{00000000-A839-4439-9668-9917BDE7ED32}"/>
            </c:ext>
          </c:extLst>
        </c:ser>
        <c:dLbls>
          <c:showLegendKey val="0"/>
          <c:showVal val="1"/>
          <c:showCatName val="0"/>
          <c:showSerName val="0"/>
          <c:showPercent val="0"/>
          <c:showBubbleSize val="0"/>
        </c:dLbls>
        <c:gapWidth val="40"/>
        <c:overlap val="-25"/>
        <c:axId val="467831336"/>
        <c:axId val="467833960"/>
      </c:barChart>
      <c:catAx>
        <c:axId val="467831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467833960"/>
        <c:crosses val="autoZero"/>
        <c:auto val="1"/>
        <c:lblAlgn val="ctr"/>
        <c:lblOffset val="100"/>
        <c:noMultiLvlLbl val="0"/>
      </c:catAx>
      <c:valAx>
        <c:axId val="467833960"/>
        <c:scaling>
          <c:orientation val="minMax"/>
        </c:scaling>
        <c:delete val="1"/>
        <c:axPos val="b"/>
        <c:numFmt formatCode="0.00%" sourceLinked="1"/>
        <c:majorTickMark val="none"/>
        <c:minorTickMark val="none"/>
        <c:tickLblPos val="nextTo"/>
        <c:crossAx val="467831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4-37CE-4622-957A-590D8CE14A42}"/>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37CE-4622-957A-590D8CE14A4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37CE-4622-957A-590D8CE14A42}"/>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1-37CE-4622-957A-590D8CE14A42}"/>
              </c:ext>
            </c:extLst>
          </c:dPt>
          <c:cat>
            <c:strRef>
              <c:f>Størrelse!$A$4:$A$8</c:f>
              <c:strCache>
                <c:ptCount val="5"/>
                <c:pt idx="0">
                  <c:v>1-9</c:v>
                </c:pt>
                <c:pt idx="1">
                  <c:v>10-24</c:v>
                </c:pt>
                <c:pt idx="2">
                  <c:v>25-99</c:v>
                </c:pt>
                <c:pt idx="3">
                  <c:v>100-249</c:v>
                </c:pt>
                <c:pt idx="4">
                  <c:v>250 eller flere</c:v>
                </c:pt>
              </c:strCache>
            </c:strRef>
          </c:cat>
          <c:val>
            <c:numRef>
              <c:f>Størrelse!$B$4:$B$8</c:f>
              <c:numCache>
                <c:formatCode>0.00%</c:formatCode>
                <c:ptCount val="5"/>
                <c:pt idx="0">
                  <c:v>0.35560000000000003</c:v>
                </c:pt>
                <c:pt idx="1">
                  <c:v>0.1381</c:v>
                </c:pt>
                <c:pt idx="2">
                  <c:v>0.1925</c:v>
                </c:pt>
                <c:pt idx="3">
                  <c:v>7.9500000000000001E-2</c:v>
                </c:pt>
                <c:pt idx="4">
                  <c:v>0.23430000000000001</c:v>
                </c:pt>
              </c:numCache>
            </c:numRef>
          </c:val>
          <c:extLst>
            <c:ext xmlns:c16="http://schemas.microsoft.com/office/drawing/2014/chart" uri="{C3380CC4-5D6E-409C-BE32-E72D297353CC}">
              <c16:uniqueId val="{00000000-37CE-4622-957A-590D8CE14A42}"/>
            </c:ext>
          </c:extLst>
        </c:ser>
        <c:dLbls>
          <c:showLegendKey val="0"/>
          <c:showVal val="0"/>
          <c:showCatName val="0"/>
          <c:showSerName val="0"/>
          <c:showPercent val="0"/>
          <c:showBubbleSize val="0"/>
        </c:dLbls>
        <c:gapWidth val="40"/>
        <c:overlap val="25"/>
        <c:axId val="510660288"/>
        <c:axId val="510659632"/>
      </c:barChart>
      <c:catAx>
        <c:axId val="51066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510659632"/>
        <c:crosses val="autoZero"/>
        <c:auto val="1"/>
        <c:lblAlgn val="ctr"/>
        <c:lblOffset val="100"/>
        <c:noMultiLvlLbl val="0"/>
      </c:catAx>
      <c:valAx>
        <c:axId val="510659632"/>
        <c:scaling>
          <c:orientation val="minMax"/>
        </c:scaling>
        <c:delete val="1"/>
        <c:axPos val="b"/>
        <c:numFmt formatCode="0.00%" sourceLinked="1"/>
        <c:majorTickMark val="none"/>
        <c:minorTickMark val="none"/>
        <c:tickLblPos val="nextTo"/>
        <c:crossAx val="51066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8-1B0F-4DAB-9DCC-4290141B8DBD}"/>
              </c:ext>
            </c:extLst>
          </c:dPt>
          <c:dPt>
            <c:idx val="1"/>
            <c:invertIfNegative val="0"/>
            <c:bubble3D val="0"/>
            <c:spPr>
              <a:solidFill>
                <a:schemeClr val="accent4">
                  <a:lumMod val="90000"/>
                </a:schemeClr>
              </a:solidFill>
              <a:ln>
                <a:noFill/>
              </a:ln>
              <a:effectLst/>
            </c:spPr>
            <c:extLst>
              <c:ext xmlns:c16="http://schemas.microsoft.com/office/drawing/2014/chart" uri="{C3380CC4-5D6E-409C-BE32-E72D297353CC}">
                <c16:uniqueId val="{00000007-1B0F-4DAB-9DCC-4290141B8DBD}"/>
              </c:ext>
            </c:extLst>
          </c:dPt>
          <c:dPt>
            <c:idx val="2"/>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6-1B0F-4DAB-9DCC-4290141B8DBD}"/>
              </c:ext>
            </c:extLst>
          </c:dPt>
          <c:dPt>
            <c:idx val="3"/>
            <c:invertIfNegative val="0"/>
            <c:bubble3D val="0"/>
            <c:spPr>
              <a:solidFill>
                <a:schemeClr val="tx2"/>
              </a:solidFill>
              <a:ln>
                <a:noFill/>
              </a:ln>
              <a:effectLst/>
            </c:spPr>
            <c:extLst>
              <c:ext xmlns:c16="http://schemas.microsoft.com/office/drawing/2014/chart" uri="{C3380CC4-5D6E-409C-BE32-E72D297353CC}">
                <c16:uniqueId val="{00000005-1B0F-4DAB-9DCC-4290141B8DBD}"/>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4-1B0F-4DAB-9DCC-4290141B8DBD}"/>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3-1B0F-4DAB-9DCC-4290141B8DBD}"/>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2-1B0F-4DAB-9DCC-4290141B8DBD}"/>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1-1B0F-4DAB-9DCC-4290141B8DBD}"/>
              </c:ext>
            </c:extLst>
          </c:dPt>
          <c:dLbls>
            <c:delete val="1"/>
          </c:dLbls>
          <c:cat>
            <c:strRef>
              <c:f>Barrierer!$E$4:$E$12</c:f>
              <c:strCache>
                <c:ptCount val="9"/>
                <c:pt idx="0">
                  <c:v>Ved ikke</c:v>
                </c:pt>
                <c:pt idx="1">
                  <c:v>Andet</c:v>
                </c:pt>
                <c:pt idx="2">
                  <c:v>For lidt internationalisering/eksport i branchen</c:v>
                </c:pt>
                <c:pt idx="3">
                  <c:v>Det høje skatte- og afgiftsniveau i Danmark</c:v>
                </c:pt>
                <c:pt idx="4">
                  <c:v>Mangel på kapital</c:v>
                </c:pt>
                <c:pt idx="5">
                  <c:v>For lidt innovation i branchen</c:v>
                </c:pt>
                <c:pt idx="6">
                  <c:v>Manglende rammer for/efterspørgsel efter innovative løsninger</c:v>
                </c:pt>
                <c:pt idx="7">
                  <c:v>Svært at blive set i et marked med mange spillere</c:v>
                </c:pt>
                <c:pt idx="8">
                  <c:v>Mangel på de rette it-kompetencer</c:v>
                </c:pt>
              </c:strCache>
            </c:strRef>
          </c:cat>
          <c:val>
            <c:numRef>
              <c:f>Barrierer!$F$4:$F$12</c:f>
              <c:numCache>
                <c:formatCode>0.00%</c:formatCode>
                <c:ptCount val="9"/>
                <c:pt idx="0">
                  <c:v>5.91E-2</c:v>
                </c:pt>
                <c:pt idx="1">
                  <c:v>0.1182</c:v>
                </c:pt>
                <c:pt idx="2">
                  <c:v>0.11360000000000001</c:v>
                </c:pt>
                <c:pt idx="3">
                  <c:v>0.1273</c:v>
                </c:pt>
                <c:pt idx="4">
                  <c:v>0.1318</c:v>
                </c:pt>
                <c:pt idx="5">
                  <c:v>0.18640000000000001</c:v>
                </c:pt>
                <c:pt idx="6">
                  <c:v>0.2364</c:v>
                </c:pt>
                <c:pt idx="7">
                  <c:v>0.25</c:v>
                </c:pt>
                <c:pt idx="8">
                  <c:v>0.62729999999999997</c:v>
                </c:pt>
              </c:numCache>
            </c:numRef>
          </c:val>
          <c:extLst>
            <c:ext xmlns:c16="http://schemas.microsoft.com/office/drawing/2014/chart" uri="{C3380CC4-5D6E-409C-BE32-E72D297353CC}">
              <c16:uniqueId val="{00000000-1B0F-4DAB-9DCC-4290141B8DBD}"/>
            </c:ext>
          </c:extLst>
        </c:ser>
        <c:dLbls>
          <c:showLegendKey val="0"/>
          <c:showVal val="1"/>
          <c:showCatName val="0"/>
          <c:showSerName val="0"/>
          <c:showPercent val="0"/>
          <c:showBubbleSize val="0"/>
        </c:dLbls>
        <c:gapWidth val="40"/>
        <c:overlap val="-25"/>
        <c:axId val="750989016"/>
        <c:axId val="750989672"/>
      </c:barChart>
      <c:catAx>
        <c:axId val="750989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750989672"/>
        <c:crosses val="autoZero"/>
        <c:auto val="1"/>
        <c:lblAlgn val="ctr"/>
        <c:lblOffset val="100"/>
        <c:noMultiLvlLbl val="0"/>
      </c:catAx>
      <c:valAx>
        <c:axId val="750989672"/>
        <c:scaling>
          <c:orientation val="minMax"/>
        </c:scaling>
        <c:delete val="1"/>
        <c:axPos val="b"/>
        <c:numFmt formatCode="0.00%" sourceLinked="1"/>
        <c:majorTickMark val="none"/>
        <c:minorTickMark val="none"/>
        <c:tickLblPos val="nextTo"/>
        <c:crossAx val="75098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4506-498E-A897-DB0AD65592A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1-4506-498E-A897-DB0AD65592AE}"/>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2-4506-498E-A897-DB0AD65592AE}"/>
              </c:ext>
            </c:extLst>
          </c:dPt>
          <c:dLbls>
            <c:delete val="1"/>
          </c:dLbls>
          <c:cat>
            <c:strRef>
              <c:f>Kapital!$F$4:$F$7</c:f>
              <c:strCache>
                <c:ptCount val="4"/>
                <c:pt idx="0">
                  <c:v>Ved ikke</c:v>
                </c:pt>
                <c:pt idx="1">
                  <c:v>Nej</c:v>
                </c:pt>
                <c:pt idx="2">
                  <c:v>Ja, men vi lykkedes ikke med at rejse den nødvendige kapital</c:v>
                </c:pt>
                <c:pt idx="3">
                  <c:v>Ja, og vi lykkedes med at rejse den nødvendige kapital</c:v>
                </c:pt>
              </c:strCache>
            </c:strRef>
          </c:cat>
          <c:val>
            <c:numRef>
              <c:f>Kapital!$G$4:$G$7</c:f>
              <c:numCache>
                <c:formatCode>0.00%</c:formatCode>
                <c:ptCount val="4"/>
                <c:pt idx="0">
                  <c:v>8.1799999999999998E-2</c:v>
                </c:pt>
                <c:pt idx="1">
                  <c:v>0.64090000000000003</c:v>
                </c:pt>
                <c:pt idx="2">
                  <c:v>7.7300000000000008E-2</c:v>
                </c:pt>
                <c:pt idx="3">
                  <c:v>0.2</c:v>
                </c:pt>
              </c:numCache>
            </c:numRef>
          </c:val>
          <c:extLst>
            <c:ext xmlns:c16="http://schemas.microsoft.com/office/drawing/2014/chart" uri="{C3380CC4-5D6E-409C-BE32-E72D297353CC}">
              <c16:uniqueId val="{00000000-4506-498E-A897-DB0AD65592AE}"/>
            </c:ext>
          </c:extLst>
        </c:ser>
        <c:dLbls>
          <c:showLegendKey val="0"/>
          <c:showVal val="1"/>
          <c:showCatName val="0"/>
          <c:showSerName val="0"/>
          <c:showPercent val="0"/>
          <c:showBubbleSize val="0"/>
        </c:dLbls>
        <c:gapWidth val="40"/>
        <c:overlap val="-25"/>
        <c:axId val="752407456"/>
        <c:axId val="752408768"/>
      </c:barChart>
      <c:catAx>
        <c:axId val="752407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752408768"/>
        <c:crosses val="autoZero"/>
        <c:auto val="1"/>
        <c:lblAlgn val="ctr"/>
        <c:lblOffset val="100"/>
        <c:noMultiLvlLbl val="0"/>
      </c:catAx>
      <c:valAx>
        <c:axId val="752408768"/>
        <c:scaling>
          <c:orientation val="minMax"/>
        </c:scaling>
        <c:delete val="1"/>
        <c:axPos val="b"/>
        <c:numFmt formatCode="0.00%" sourceLinked="1"/>
        <c:majorTickMark val="none"/>
        <c:minorTickMark val="none"/>
        <c:tickLblPos val="nextTo"/>
        <c:crossAx val="752407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6-F950-4B00-BDEE-8C8978C0935E}"/>
              </c:ext>
            </c:extLst>
          </c:dPt>
          <c:dPt>
            <c:idx val="1"/>
            <c:invertIfNegative val="0"/>
            <c:bubble3D val="0"/>
            <c:spPr>
              <a:solidFill>
                <a:schemeClr val="tx2"/>
              </a:solidFill>
              <a:ln>
                <a:noFill/>
              </a:ln>
              <a:effectLst/>
            </c:spPr>
            <c:extLst>
              <c:ext xmlns:c16="http://schemas.microsoft.com/office/drawing/2014/chart" uri="{C3380CC4-5D6E-409C-BE32-E72D297353CC}">
                <c16:uniqueId val="{00000005-F950-4B00-BDEE-8C8978C0935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F950-4B00-BDEE-8C8978C0935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F950-4B00-BDEE-8C8978C0935E}"/>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2-F950-4B00-BDEE-8C8978C0935E}"/>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1-F950-4B00-BDEE-8C8978C0935E}"/>
              </c:ext>
            </c:extLst>
          </c:dPt>
          <c:dLbls>
            <c:delete val="1"/>
          </c:dLbls>
          <c:cat>
            <c:strRef>
              <c:f>GDPR!$K$5:$K$11</c:f>
              <c:strCache>
                <c:ptCount val="7"/>
                <c:pt idx="0">
                  <c:v>Ved ikke</c:v>
                </c:pt>
                <c:pt idx="1">
                  <c:v>Under 50.000 kr.</c:v>
                </c:pt>
                <c:pt idx="2">
                  <c:v>50-100.00 kr.</c:v>
                </c:pt>
                <c:pt idx="3">
                  <c:v>100.000-250.000 kr.</c:v>
                </c:pt>
                <c:pt idx="4">
                  <c:v>250.000-½ mio. kr.</c:v>
                </c:pt>
                <c:pt idx="5">
                  <c:v>½-1 mio. kr.</c:v>
                </c:pt>
                <c:pt idx="6">
                  <c:v>Over 1 mio. kr.</c:v>
                </c:pt>
              </c:strCache>
            </c:strRef>
          </c:cat>
          <c:val>
            <c:numRef>
              <c:f>GDPR!$L$5:$L$11</c:f>
              <c:numCache>
                <c:formatCode>0.00%</c:formatCode>
                <c:ptCount val="7"/>
                <c:pt idx="0">
                  <c:v>0.1502</c:v>
                </c:pt>
                <c:pt idx="1">
                  <c:v>0.37559999999999999</c:v>
                </c:pt>
                <c:pt idx="2">
                  <c:v>0.14080000000000001</c:v>
                </c:pt>
                <c:pt idx="3">
                  <c:v>9.3900000000000011E-2</c:v>
                </c:pt>
                <c:pt idx="4">
                  <c:v>7.51E-2</c:v>
                </c:pt>
                <c:pt idx="5">
                  <c:v>3.2899999999999999E-2</c:v>
                </c:pt>
                <c:pt idx="6">
                  <c:v>0.13150000000000001</c:v>
                </c:pt>
              </c:numCache>
            </c:numRef>
          </c:val>
          <c:extLst>
            <c:ext xmlns:c16="http://schemas.microsoft.com/office/drawing/2014/chart" uri="{C3380CC4-5D6E-409C-BE32-E72D297353CC}">
              <c16:uniqueId val="{00000000-F950-4B00-BDEE-8C8978C0935E}"/>
            </c:ext>
          </c:extLst>
        </c:ser>
        <c:dLbls>
          <c:showLegendKey val="0"/>
          <c:showVal val="1"/>
          <c:showCatName val="0"/>
          <c:showSerName val="0"/>
          <c:showPercent val="0"/>
          <c:showBubbleSize val="0"/>
        </c:dLbls>
        <c:gapWidth val="40"/>
        <c:overlap val="-25"/>
        <c:axId val="456199696"/>
        <c:axId val="456198384"/>
      </c:barChart>
      <c:catAx>
        <c:axId val="456199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456198384"/>
        <c:crosses val="autoZero"/>
        <c:auto val="1"/>
        <c:lblAlgn val="ctr"/>
        <c:lblOffset val="100"/>
        <c:noMultiLvlLbl val="0"/>
      </c:catAx>
      <c:valAx>
        <c:axId val="456198384"/>
        <c:scaling>
          <c:orientation val="minMax"/>
        </c:scaling>
        <c:delete val="1"/>
        <c:axPos val="b"/>
        <c:numFmt formatCode="0.00%" sourceLinked="1"/>
        <c:majorTickMark val="none"/>
        <c:minorTickMark val="none"/>
        <c:tickLblPos val="nextTo"/>
        <c:crossAx val="456199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Pris per medarbejder</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2-6A77-4E49-AC09-AEFBB81B11D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6A77-4E49-AC09-AEFBB81B11D4}"/>
              </c:ext>
            </c:extLst>
          </c:dPt>
          <c:cat>
            <c:strRef>
              <c:f>'Ark1'!$A$2:$A$4</c:f>
              <c:strCache>
                <c:ptCount val="3"/>
                <c:pt idx="0">
                  <c:v>25+ ansatte</c:v>
                </c:pt>
                <c:pt idx="1">
                  <c:v>10-24 ansatte</c:v>
                </c:pt>
                <c:pt idx="2">
                  <c:v>1-9 ansatte</c:v>
                </c:pt>
              </c:strCache>
            </c:strRef>
          </c:cat>
          <c:val>
            <c:numRef>
              <c:f>'Ark1'!$B$2:$B$4</c:f>
              <c:numCache>
                <c:formatCode>"kr."#,##0_);[Red]\("kr."#,##0\)</c:formatCode>
                <c:ptCount val="3"/>
                <c:pt idx="0">
                  <c:v>3000</c:v>
                </c:pt>
                <c:pt idx="1">
                  <c:v>6000</c:v>
                </c:pt>
                <c:pt idx="2">
                  <c:v>10000</c:v>
                </c:pt>
              </c:numCache>
            </c:numRef>
          </c:val>
          <c:extLst>
            <c:ext xmlns:c16="http://schemas.microsoft.com/office/drawing/2014/chart" uri="{C3380CC4-5D6E-409C-BE32-E72D297353CC}">
              <c16:uniqueId val="{00000000-6A77-4E49-AC09-AEFBB81B11D4}"/>
            </c:ext>
          </c:extLst>
        </c:ser>
        <c:dLbls>
          <c:showLegendKey val="0"/>
          <c:showVal val="0"/>
          <c:showCatName val="0"/>
          <c:showSerName val="0"/>
          <c:showPercent val="0"/>
          <c:showBubbleSize val="0"/>
        </c:dLbls>
        <c:gapWidth val="40"/>
        <c:axId val="732641960"/>
        <c:axId val="732642288"/>
      </c:barChart>
      <c:catAx>
        <c:axId val="732641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da-DK"/>
          </a:p>
        </c:txPr>
        <c:crossAx val="732642288"/>
        <c:crosses val="autoZero"/>
        <c:auto val="1"/>
        <c:lblAlgn val="ctr"/>
        <c:lblOffset val="100"/>
        <c:noMultiLvlLbl val="0"/>
      </c:catAx>
      <c:valAx>
        <c:axId val="732642288"/>
        <c:scaling>
          <c:orientation val="minMax"/>
        </c:scaling>
        <c:delete val="0"/>
        <c:axPos val="b"/>
        <c:numFmt formatCode="&quot;kr.&quot;#,##0_);[Red]\(&quot;kr.&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32641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2-FFDC-4ED4-83E3-681CBFB0615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FFDC-4ED4-83E3-681CBFB0615D}"/>
              </c:ext>
            </c:extLst>
          </c:dPt>
          <c:dLbls>
            <c:delete val="1"/>
          </c:dLbls>
          <c:cat>
            <c:strRef>
              <c:f>'Ledige stillinger'!$K$5:$K$7</c:f>
              <c:strCache>
                <c:ptCount val="3"/>
                <c:pt idx="0">
                  <c:v>Ved ikke</c:v>
                </c:pt>
                <c:pt idx="1">
                  <c:v>Nej</c:v>
                </c:pt>
                <c:pt idx="2">
                  <c:v>Ja</c:v>
                </c:pt>
              </c:strCache>
            </c:strRef>
          </c:cat>
          <c:val>
            <c:numRef>
              <c:f>'Ledige stillinger'!$L$5:$L$7</c:f>
              <c:numCache>
                <c:formatCode>0.00%</c:formatCode>
                <c:ptCount val="3"/>
                <c:pt idx="0">
                  <c:v>4.7399999999999998E-2</c:v>
                </c:pt>
                <c:pt idx="1">
                  <c:v>0.56869999999999998</c:v>
                </c:pt>
                <c:pt idx="2">
                  <c:v>0.38390000000000002</c:v>
                </c:pt>
              </c:numCache>
            </c:numRef>
          </c:val>
          <c:extLst>
            <c:ext xmlns:c16="http://schemas.microsoft.com/office/drawing/2014/chart" uri="{C3380CC4-5D6E-409C-BE32-E72D297353CC}">
              <c16:uniqueId val="{00000000-FFDC-4ED4-83E3-681CBFB0615D}"/>
            </c:ext>
          </c:extLst>
        </c:ser>
        <c:dLbls>
          <c:showLegendKey val="0"/>
          <c:showVal val="1"/>
          <c:showCatName val="0"/>
          <c:showSerName val="0"/>
          <c:showPercent val="0"/>
          <c:showBubbleSize val="0"/>
        </c:dLbls>
        <c:gapWidth val="40"/>
        <c:overlap val="-25"/>
        <c:axId val="750986064"/>
        <c:axId val="750987704"/>
      </c:barChart>
      <c:catAx>
        <c:axId val="750986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750987704"/>
        <c:crosses val="autoZero"/>
        <c:auto val="1"/>
        <c:lblAlgn val="ctr"/>
        <c:lblOffset val="100"/>
        <c:noMultiLvlLbl val="0"/>
      </c:catAx>
      <c:valAx>
        <c:axId val="750987704"/>
        <c:scaling>
          <c:orientation val="minMax"/>
        </c:scaling>
        <c:delete val="1"/>
        <c:axPos val="b"/>
        <c:numFmt formatCode="0.00%" sourceLinked="1"/>
        <c:majorTickMark val="none"/>
        <c:minorTickMark val="none"/>
        <c:tickLblPos val="nextTo"/>
        <c:crossAx val="750986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4-984E-40D3-9936-7F67B6FCD09A}"/>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984E-40D3-9936-7F67B6FCD09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984E-40D3-9936-7F67B6FCD09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1-984E-40D3-9936-7F67B6FCD09A}"/>
              </c:ext>
            </c:extLst>
          </c:dPt>
          <c:dLbls>
            <c:delete val="1"/>
          </c:dLbls>
          <c:cat>
            <c:strRef>
              <c:f>'Question 7'!$K$7:$K$11</c:f>
              <c:strCache>
                <c:ptCount val="5"/>
                <c:pt idx="0">
                  <c:v>250+  ansatte</c:v>
                </c:pt>
                <c:pt idx="1">
                  <c:v>100-249  ansatte</c:v>
                </c:pt>
                <c:pt idx="2">
                  <c:v>25-99  ansatte</c:v>
                </c:pt>
                <c:pt idx="3">
                  <c:v>10-24  ansatte</c:v>
                </c:pt>
                <c:pt idx="4">
                  <c:v>1-9 ansatte</c:v>
                </c:pt>
              </c:strCache>
            </c:strRef>
          </c:cat>
          <c:val>
            <c:numRef>
              <c:f>'Question 7'!$L$7:$L$11</c:f>
              <c:numCache>
                <c:formatCode>General</c:formatCode>
                <c:ptCount val="5"/>
                <c:pt idx="0">
                  <c:v>136</c:v>
                </c:pt>
                <c:pt idx="1">
                  <c:v>140</c:v>
                </c:pt>
                <c:pt idx="2">
                  <c:v>432</c:v>
                </c:pt>
                <c:pt idx="3">
                  <c:v>299</c:v>
                </c:pt>
                <c:pt idx="4">
                  <c:v>1596</c:v>
                </c:pt>
              </c:numCache>
            </c:numRef>
          </c:val>
          <c:extLst>
            <c:ext xmlns:c16="http://schemas.microsoft.com/office/drawing/2014/chart" uri="{C3380CC4-5D6E-409C-BE32-E72D297353CC}">
              <c16:uniqueId val="{00000000-984E-40D3-9936-7F67B6FCD09A}"/>
            </c:ext>
          </c:extLst>
        </c:ser>
        <c:dLbls>
          <c:showLegendKey val="0"/>
          <c:showVal val="1"/>
          <c:showCatName val="0"/>
          <c:showSerName val="0"/>
          <c:showPercent val="0"/>
          <c:showBubbleSize val="0"/>
        </c:dLbls>
        <c:gapWidth val="40"/>
        <c:overlap val="-25"/>
        <c:axId val="454288096"/>
        <c:axId val="454288424"/>
      </c:barChart>
      <c:catAx>
        <c:axId val="454288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454288424"/>
        <c:crosses val="autoZero"/>
        <c:auto val="1"/>
        <c:lblAlgn val="ctr"/>
        <c:lblOffset val="100"/>
        <c:noMultiLvlLbl val="0"/>
      </c:catAx>
      <c:valAx>
        <c:axId val="454288424"/>
        <c:scaling>
          <c:orientation val="minMax"/>
        </c:scaling>
        <c:delete val="1"/>
        <c:axPos val="b"/>
        <c:numFmt formatCode="General" sourceLinked="1"/>
        <c:majorTickMark val="none"/>
        <c:minorTickMark val="none"/>
        <c:tickLblPos val="nextTo"/>
        <c:crossAx val="45428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5-1B59-459F-AE11-E81BF61F5DC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4-1B59-459F-AE11-E81BF61F5DCC}"/>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1B59-459F-AE11-E81BF61F5DCC}"/>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2-1B59-459F-AE11-E81BF61F5DCC}"/>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1-1B59-459F-AE11-E81BF61F5DCC}"/>
              </c:ext>
            </c:extLst>
          </c:dPt>
          <c:dLbls>
            <c:delete val="1"/>
          </c:dLbls>
          <c:cat>
            <c:strRef>
              <c:f>'Konsekvens stillinger'!$I$12:$I$17</c:f>
              <c:strCache>
                <c:ptCount val="6"/>
                <c:pt idx="0">
                  <c:v>Ved ikke</c:v>
                </c:pt>
                <c:pt idx="1">
                  <c:v>Andet</c:v>
                </c:pt>
                <c:pt idx="2">
                  <c:v>Opgav at gå ind på nye markeder</c:v>
                </c:pt>
                <c:pt idx="3">
                  <c:v>Måtte sige nej til ordrer/opgaver</c:v>
                </c:pt>
                <c:pt idx="4">
                  <c:v>Udskød videreudvikling/innovation</c:v>
                </c:pt>
                <c:pt idx="5">
                  <c:v>Outsourcede/offshorede</c:v>
                </c:pt>
              </c:strCache>
            </c:strRef>
          </c:cat>
          <c:val>
            <c:numRef>
              <c:f>'Konsekvens stillinger'!$J$12:$J$17</c:f>
              <c:numCache>
                <c:formatCode>0.00%</c:formatCode>
                <c:ptCount val="6"/>
                <c:pt idx="0">
                  <c:v>5.0599999999999999E-2</c:v>
                </c:pt>
                <c:pt idx="1">
                  <c:v>0.25319999999999998</c:v>
                </c:pt>
                <c:pt idx="2">
                  <c:v>5.0599999999999999E-2</c:v>
                </c:pt>
                <c:pt idx="3">
                  <c:v>0.29110000000000003</c:v>
                </c:pt>
                <c:pt idx="4">
                  <c:v>0.32909999999999989</c:v>
                </c:pt>
                <c:pt idx="5">
                  <c:v>0.40510000000000002</c:v>
                </c:pt>
              </c:numCache>
            </c:numRef>
          </c:val>
          <c:extLst>
            <c:ext xmlns:c16="http://schemas.microsoft.com/office/drawing/2014/chart" uri="{C3380CC4-5D6E-409C-BE32-E72D297353CC}">
              <c16:uniqueId val="{00000000-1B59-459F-AE11-E81BF61F5DCC}"/>
            </c:ext>
          </c:extLst>
        </c:ser>
        <c:dLbls>
          <c:showLegendKey val="0"/>
          <c:showVal val="1"/>
          <c:showCatName val="0"/>
          <c:showSerName val="0"/>
          <c:showPercent val="0"/>
          <c:showBubbleSize val="0"/>
        </c:dLbls>
        <c:gapWidth val="40"/>
        <c:overlap val="-25"/>
        <c:axId val="832379192"/>
        <c:axId val="844610488"/>
      </c:barChart>
      <c:catAx>
        <c:axId val="832379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844610488"/>
        <c:crosses val="autoZero"/>
        <c:auto val="1"/>
        <c:lblAlgn val="ctr"/>
        <c:lblOffset val="100"/>
        <c:noMultiLvlLbl val="0"/>
      </c:catAx>
      <c:valAx>
        <c:axId val="844610488"/>
        <c:scaling>
          <c:orientation val="minMax"/>
        </c:scaling>
        <c:delete val="1"/>
        <c:axPos val="b"/>
        <c:numFmt formatCode="0.00%" sourceLinked="1"/>
        <c:majorTickMark val="none"/>
        <c:minorTickMark val="none"/>
        <c:tickLblPos val="nextTo"/>
        <c:crossAx val="832379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9A907-03BC-47FA-BDFB-D305950B89E1}" type="datetimeFigureOut">
              <a:rPr lang="da-DK" smtClean="0"/>
              <a:pPr/>
              <a:t>28-04-2021</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1A934-90CF-4B10-B917-0A78957A1C12}"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cs typeface="Calibri"/>
            </a:endParaRPr>
          </a:p>
        </p:txBody>
      </p:sp>
      <p:sp>
        <p:nvSpPr>
          <p:cNvPr id="4" name="Pladsholder til slidenummer 3"/>
          <p:cNvSpPr>
            <a:spLocks noGrp="1"/>
          </p:cNvSpPr>
          <p:nvPr>
            <p:ph type="sldNum" sz="quarter" idx="5"/>
          </p:nvPr>
        </p:nvSpPr>
        <p:spPr/>
        <p:txBody>
          <a:bodyPr/>
          <a:lstStyle/>
          <a:p>
            <a:fld id="{6B71A934-90CF-4B10-B917-0A78957A1C12}" type="slidenum">
              <a:rPr lang="da-DK" smtClean="0"/>
              <a:pPr/>
              <a:t>5</a:t>
            </a:fld>
            <a:endParaRPr lang="da-DK"/>
          </a:p>
        </p:txBody>
      </p:sp>
    </p:spTree>
    <p:extLst>
      <p:ext uri="{BB962C8B-B14F-4D97-AF65-F5344CB8AC3E}">
        <p14:creationId xmlns:p14="http://schemas.microsoft.com/office/powerpoint/2010/main" val="118408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cs typeface="Calibri"/>
              </a:rPr>
              <a:t>- </a:t>
            </a:r>
            <a:r>
              <a:rPr lang="en-US" dirty="0" err="1">
                <a:cs typeface="Calibri"/>
              </a:rPr>
              <a:t>Omkostningerne</a:t>
            </a:r>
            <a:r>
              <a:rPr lang="en-US" dirty="0">
                <a:cs typeface="Calibri"/>
              </a:rPr>
              <a:t> for at </a:t>
            </a:r>
            <a:r>
              <a:rPr lang="en-US" dirty="0" err="1">
                <a:cs typeface="Calibri"/>
              </a:rPr>
              <a:t>implementere</a:t>
            </a:r>
            <a:r>
              <a:rPr lang="en-US" dirty="0">
                <a:cs typeface="Calibri"/>
              </a:rPr>
              <a:t> GDPR </a:t>
            </a:r>
            <a:r>
              <a:rPr lang="en-US" dirty="0" err="1">
                <a:cs typeface="Calibri"/>
              </a:rPr>
              <a:t>stiger</a:t>
            </a:r>
            <a:r>
              <a:rPr lang="en-US" dirty="0">
                <a:cs typeface="Calibri"/>
              </a:rPr>
              <a:t> </a:t>
            </a:r>
            <a:r>
              <a:rPr lang="en-US" dirty="0" err="1">
                <a:cs typeface="Calibri"/>
              </a:rPr>
              <a:t>i</a:t>
            </a:r>
            <a:r>
              <a:rPr lang="en-US" dirty="0">
                <a:cs typeface="Calibri"/>
              </a:rPr>
              <a:t> takt med </a:t>
            </a:r>
            <a:r>
              <a:rPr lang="en-US" dirty="0" err="1">
                <a:cs typeface="Calibri"/>
              </a:rPr>
              <a:t>størrelsen</a:t>
            </a:r>
            <a:r>
              <a:rPr lang="en-US" dirty="0">
                <a:cs typeface="Calibri"/>
              </a:rPr>
              <a:t> </a:t>
            </a:r>
            <a:r>
              <a:rPr lang="en-US" dirty="0" err="1">
                <a:cs typeface="Calibri"/>
              </a:rPr>
              <a:t>på</a:t>
            </a:r>
            <a:r>
              <a:rPr lang="en-US" dirty="0">
                <a:cs typeface="Calibri"/>
              </a:rPr>
              <a:t> </a:t>
            </a:r>
            <a:r>
              <a:rPr lang="en-US" dirty="0" err="1">
                <a:cs typeface="Calibri"/>
              </a:rPr>
              <a:t>virksomheden</a:t>
            </a:r>
            <a:endParaRPr lang="en-US" dirty="0">
              <a:cs typeface="Calibri"/>
            </a:endParaRPr>
          </a:p>
          <a:p>
            <a:r>
              <a:rPr lang="en-US" dirty="0">
                <a:cs typeface="Calibri"/>
              </a:rPr>
              <a:t>- De </a:t>
            </a:r>
            <a:r>
              <a:rPr lang="en-US" dirty="0" err="1">
                <a:cs typeface="Calibri"/>
              </a:rPr>
              <a:t>helt</a:t>
            </a:r>
            <a:r>
              <a:rPr lang="en-US" dirty="0">
                <a:cs typeface="Calibri"/>
              </a:rPr>
              <a:t> </a:t>
            </a:r>
            <a:r>
              <a:rPr lang="en-US" dirty="0" err="1">
                <a:cs typeface="Calibri"/>
              </a:rPr>
              <a:t>små</a:t>
            </a:r>
            <a:r>
              <a:rPr lang="en-US" dirty="0">
                <a:cs typeface="Calibri"/>
              </a:rPr>
              <a:t> </a:t>
            </a:r>
            <a:r>
              <a:rPr lang="en-US" dirty="0" err="1">
                <a:cs typeface="Calibri"/>
              </a:rPr>
              <a:t>virksomheder</a:t>
            </a:r>
            <a:r>
              <a:rPr lang="en-US" dirty="0">
                <a:cs typeface="Calibri"/>
              </a:rPr>
              <a:t> (1-9 </a:t>
            </a:r>
            <a:r>
              <a:rPr lang="en-US" dirty="0" err="1">
                <a:cs typeface="Calibri"/>
              </a:rPr>
              <a:t>ansatte</a:t>
            </a:r>
            <a:r>
              <a:rPr lang="en-US" dirty="0">
                <a:cs typeface="Calibri"/>
              </a:rPr>
              <a:t>) har </a:t>
            </a:r>
            <a:r>
              <a:rPr lang="en-US" dirty="0" err="1">
                <a:cs typeface="Calibri"/>
              </a:rPr>
              <a:t>i</a:t>
            </a:r>
            <a:r>
              <a:rPr lang="en-US" dirty="0">
                <a:cs typeface="Calibri"/>
              </a:rPr>
              <a:t> </a:t>
            </a:r>
            <a:r>
              <a:rPr lang="en-US" dirty="0" err="1">
                <a:cs typeface="Calibri"/>
              </a:rPr>
              <a:t>gennemsnit</a:t>
            </a:r>
            <a:r>
              <a:rPr lang="en-US" dirty="0">
                <a:cs typeface="Calibri"/>
              </a:rPr>
              <a:t> </a:t>
            </a:r>
            <a:r>
              <a:rPr lang="en-US" dirty="0" err="1">
                <a:cs typeface="Calibri"/>
              </a:rPr>
              <a:t>en</a:t>
            </a:r>
            <a:r>
              <a:rPr lang="en-US" dirty="0">
                <a:cs typeface="Calibri"/>
              </a:rPr>
              <a:t> </a:t>
            </a:r>
            <a:r>
              <a:rPr lang="en-US" dirty="0" err="1">
                <a:cs typeface="Calibri"/>
              </a:rPr>
              <a:t>omkostning</a:t>
            </a:r>
            <a:r>
              <a:rPr lang="en-US" dirty="0">
                <a:cs typeface="Calibri"/>
              </a:rPr>
              <a:t> </a:t>
            </a:r>
            <a:r>
              <a:rPr lang="en-US" dirty="0" err="1">
                <a:cs typeface="Calibri"/>
              </a:rPr>
              <a:t>på</a:t>
            </a:r>
            <a:r>
              <a:rPr lang="en-US" dirty="0">
                <a:cs typeface="Calibri"/>
              </a:rPr>
              <a:t> 51.000 kr. </a:t>
            </a:r>
            <a:br>
              <a:rPr lang="en-US" dirty="0">
                <a:cs typeface="Calibri"/>
              </a:rPr>
            </a:br>
            <a:r>
              <a:rPr lang="en-US" dirty="0">
                <a:cs typeface="Calibri"/>
              </a:rPr>
              <a:t>- De </a:t>
            </a:r>
            <a:r>
              <a:rPr lang="en-US" dirty="0" err="1">
                <a:cs typeface="Calibri"/>
              </a:rPr>
              <a:t>mindre</a:t>
            </a:r>
            <a:r>
              <a:rPr lang="en-US" dirty="0">
                <a:cs typeface="Calibri"/>
              </a:rPr>
              <a:t> </a:t>
            </a:r>
            <a:r>
              <a:rPr lang="en-US" dirty="0" err="1">
                <a:cs typeface="Calibri"/>
              </a:rPr>
              <a:t>virksomheder</a:t>
            </a:r>
            <a:r>
              <a:rPr lang="en-US" dirty="0">
                <a:cs typeface="Calibri"/>
              </a:rPr>
              <a:t> (10-24 </a:t>
            </a:r>
            <a:r>
              <a:rPr lang="en-US" dirty="0" err="1">
                <a:cs typeface="Calibri"/>
              </a:rPr>
              <a:t>ansatte</a:t>
            </a:r>
            <a:r>
              <a:rPr lang="en-US" dirty="0">
                <a:cs typeface="Calibri"/>
              </a:rPr>
              <a:t>) har </a:t>
            </a:r>
            <a:r>
              <a:rPr lang="en-US" dirty="0" err="1">
                <a:cs typeface="Calibri"/>
              </a:rPr>
              <a:t>i</a:t>
            </a:r>
            <a:r>
              <a:rPr lang="en-US" dirty="0">
                <a:cs typeface="Calibri"/>
              </a:rPr>
              <a:t> </a:t>
            </a:r>
            <a:r>
              <a:rPr lang="en-US" dirty="0" err="1">
                <a:cs typeface="Calibri"/>
              </a:rPr>
              <a:t>gennemsnit</a:t>
            </a:r>
            <a:r>
              <a:rPr lang="en-US" dirty="0">
                <a:cs typeface="Calibri"/>
              </a:rPr>
              <a:t> </a:t>
            </a:r>
            <a:r>
              <a:rPr lang="en-US" dirty="0" err="1">
                <a:cs typeface="Calibri"/>
              </a:rPr>
              <a:t>en</a:t>
            </a:r>
            <a:r>
              <a:rPr lang="en-US" dirty="0">
                <a:cs typeface="Calibri"/>
              </a:rPr>
              <a:t> </a:t>
            </a:r>
            <a:r>
              <a:rPr lang="en-US" dirty="0" err="1">
                <a:cs typeface="Calibri"/>
              </a:rPr>
              <a:t>omkostning</a:t>
            </a:r>
            <a:r>
              <a:rPr lang="en-US" dirty="0">
                <a:cs typeface="Calibri"/>
              </a:rPr>
              <a:t> </a:t>
            </a:r>
            <a:r>
              <a:rPr lang="en-US" dirty="0" err="1">
                <a:cs typeface="Calibri"/>
              </a:rPr>
              <a:t>på</a:t>
            </a:r>
            <a:r>
              <a:rPr lang="en-US" dirty="0">
                <a:cs typeface="Calibri"/>
              </a:rPr>
              <a:t> 98.000 kr.</a:t>
            </a:r>
            <a:br>
              <a:rPr lang="en-US" dirty="0">
                <a:cs typeface="Calibri"/>
              </a:rPr>
            </a:br>
            <a:r>
              <a:rPr lang="en-US" dirty="0">
                <a:cs typeface="Calibri"/>
              </a:rPr>
              <a:t>- De </a:t>
            </a:r>
            <a:r>
              <a:rPr lang="en-US" dirty="0" err="1">
                <a:cs typeface="Calibri"/>
              </a:rPr>
              <a:t>mellemstore</a:t>
            </a:r>
            <a:r>
              <a:rPr lang="en-US" dirty="0">
                <a:cs typeface="Calibri"/>
              </a:rPr>
              <a:t> </a:t>
            </a:r>
            <a:r>
              <a:rPr lang="en-US" dirty="0" err="1">
                <a:cs typeface="Calibri"/>
              </a:rPr>
              <a:t>virksomheder</a:t>
            </a:r>
            <a:r>
              <a:rPr lang="en-US" dirty="0">
                <a:cs typeface="Calibri"/>
              </a:rPr>
              <a:t> (25-99 </a:t>
            </a:r>
            <a:r>
              <a:rPr lang="en-US" dirty="0" err="1">
                <a:cs typeface="Calibri"/>
              </a:rPr>
              <a:t>ansatte</a:t>
            </a:r>
            <a:r>
              <a:rPr lang="en-US" dirty="0">
                <a:cs typeface="Calibri"/>
              </a:rPr>
              <a:t>) har </a:t>
            </a:r>
            <a:r>
              <a:rPr lang="en-US" dirty="0" err="1">
                <a:cs typeface="Calibri"/>
              </a:rPr>
              <a:t>i</a:t>
            </a:r>
            <a:r>
              <a:rPr lang="en-US" dirty="0">
                <a:cs typeface="Calibri"/>
              </a:rPr>
              <a:t> </a:t>
            </a:r>
            <a:r>
              <a:rPr lang="en-US" dirty="0" err="1">
                <a:cs typeface="Calibri"/>
              </a:rPr>
              <a:t>gennemsnit</a:t>
            </a:r>
            <a:r>
              <a:rPr lang="en-US" dirty="0">
                <a:cs typeface="Calibri"/>
              </a:rPr>
              <a:t> </a:t>
            </a:r>
            <a:r>
              <a:rPr lang="en-US" dirty="0" err="1">
                <a:cs typeface="Calibri"/>
              </a:rPr>
              <a:t>en</a:t>
            </a:r>
            <a:r>
              <a:rPr lang="en-US" dirty="0">
                <a:cs typeface="Calibri"/>
              </a:rPr>
              <a:t> </a:t>
            </a:r>
            <a:r>
              <a:rPr lang="en-US" dirty="0" err="1">
                <a:cs typeface="Calibri"/>
              </a:rPr>
              <a:t>omkostning</a:t>
            </a:r>
            <a:r>
              <a:rPr lang="en-US" dirty="0">
                <a:cs typeface="Calibri"/>
              </a:rPr>
              <a:t> </a:t>
            </a:r>
            <a:r>
              <a:rPr lang="en-US" dirty="0" err="1">
                <a:cs typeface="Calibri"/>
              </a:rPr>
              <a:t>på</a:t>
            </a:r>
            <a:r>
              <a:rPr lang="en-US" dirty="0">
                <a:cs typeface="Calibri"/>
              </a:rPr>
              <a:t> 222.000 kr.</a:t>
            </a:r>
            <a:br>
              <a:rPr lang="en-US" dirty="0">
                <a:cs typeface="Calibri"/>
              </a:rPr>
            </a:br>
            <a:r>
              <a:rPr lang="en-US" dirty="0">
                <a:cs typeface="Calibri"/>
              </a:rPr>
              <a:t>- De </a:t>
            </a:r>
            <a:r>
              <a:rPr lang="en-US" dirty="0" err="1">
                <a:cs typeface="Calibri"/>
              </a:rPr>
              <a:t>større</a:t>
            </a:r>
            <a:r>
              <a:rPr lang="en-US" dirty="0">
                <a:cs typeface="Calibri"/>
              </a:rPr>
              <a:t> </a:t>
            </a:r>
            <a:r>
              <a:rPr lang="en-US" dirty="0" err="1">
                <a:cs typeface="Calibri"/>
              </a:rPr>
              <a:t>virksomheder</a:t>
            </a:r>
            <a:r>
              <a:rPr lang="en-US" dirty="0">
                <a:cs typeface="Calibri"/>
              </a:rPr>
              <a:t> (100-249 </a:t>
            </a:r>
            <a:r>
              <a:rPr lang="en-US" dirty="0" err="1">
                <a:cs typeface="Calibri"/>
              </a:rPr>
              <a:t>ansatte</a:t>
            </a:r>
            <a:r>
              <a:rPr lang="en-US" dirty="0">
                <a:cs typeface="Calibri"/>
              </a:rPr>
              <a:t>) har </a:t>
            </a:r>
            <a:r>
              <a:rPr lang="en-US" dirty="0" err="1">
                <a:cs typeface="Calibri"/>
              </a:rPr>
              <a:t>i</a:t>
            </a:r>
            <a:r>
              <a:rPr lang="en-US" dirty="0">
                <a:cs typeface="Calibri"/>
              </a:rPr>
              <a:t> </a:t>
            </a:r>
            <a:r>
              <a:rPr lang="en-US" dirty="0" err="1">
                <a:cs typeface="Calibri"/>
              </a:rPr>
              <a:t>gennemsnit</a:t>
            </a:r>
            <a:r>
              <a:rPr lang="en-US" dirty="0">
                <a:cs typeface="Calibri"/>
              </a:rPr>
              <a:t> </a:t>
            </a:r>
            <a:r>
              <a:rPr lang="en-US" dirty="0" err="1">
                <a:cs typeface="Calibri"/>
              </a:rPr>
              <a:t>en</a:t>
            </a:r>
            <a:r>
              <a:rPr lang="en-US" dirty="0">
                <a:cs typeface="Calibri"/>
              </a:rPr>
              <a:t> </a:t>
            </a:r>
            <a:r>
              <a:rPr lang="en-US" dirty="0" err="1">
                <a:cs typeface="Calibri"/>
              </a:rPr>
              <a:t>omkostning</a:t>
            </a:r>
            <a:r>
              <a:rPr lang="en-US" dirty="0">
                <a:cs typeface="Calibri"/>
              </a:rPr>
              <a:t> </a:t>
            </a:r>
            <a:r>
              <a:rPr lang="en-US" dirty="0" err="1">
                <a:cs typeface="Calibri"/>
              </a:rPr>
              <a:t>på</a:t>
            </a:r>
            <a:r>
              <a:rPr lang="en-US" dirty="0">
                <a:cs typeface="Calibri"/>
              </a:rPr>
              <a:t> 490.000 kr.</a:t>
            </a:r>
            <a:br>
              <a:rPr lang="en-US" dirty="0">
                <a:cs typeface="Calibri"/>
              </a:rPr>
            </a:br>
            <a:r>
              <a:rPr lang="en-US" dirty="0">
                <a:cs typeface="Calibri"/>
              </a:rPr>
              <a:t>- De </a:t>
            </a:r>
            <a:r>
              <a:rPr lang="en-US" dirty="0" err="1">
                <a:cs typeface="Calibri"/>
              </a:rPr>
              <a:t>største</a:t>
            </a:r>
            <a:r>
              <a:rPr lang="en-US" dirty="0">
                <a:cs typeface="Calibri"/>
              </a:rPr>
              <a:t> </a:t>
            </a:r>
            <a:r>
              <a:rPr lang="en-US" dirty="0" err="1">
                <a:cs typeface="Calibri"/>
              </a:rPr>
              <a:t>virksomheder</a:t>
            </a:r>
            <a:r>
              <a:rPr lang="en-US" dirty="0">
                <a:cs typeface="Calibri"/>
              </a:rPr>
              <a:t> (250+ </a:t>
            </a:r>
            <a:r>
              <a:rPr lang="en-US" dirty="0" err="1">
                <a:cs typeface="Calibri"/>
              </a:rPr>
              <a:t>ansatte</a:t>
            </a:r>
            <a:r>
              <a:rPr lang="en-US" dirty="0">
                <a:cs typeface="Calibri"/>
              </a:rPr>
              <a:t>) har I </a:t>
            </a:r>
            <a:r>
              <a:rPr lang="en-US" dirty="0" err="1">
                <a:cs typeface="Calibri"/>
              </a:rPr>
              <a:t>gennemsnit</a:t>
            </a:r>
            <a:r>
              <a:rPr lang="en-US" dirty="0">
                <a:cs typeface="Calibri"/>
              </a:rPr>
              <a:t> </a:t>
            </a:r>
            <a:r>
              <a:rPr lang="en-US" dirty="0" err="1">
                <a:cs typeface="Calibri"/>
              </a:rPr>
              <a:t>en</a:t>
            </a:r>
            <a:r>
              <a:rPr lang="en-US" dirty="0">
                <a:cs typeface="Calibri"/>
              </a:rPr>
              <a:t> </a:t>
            </a:r>
            <a:r>
              <a:rPr lang="en-US" dirty="0" err="1">
                <a:cs typeface="Calibri"/>
              </a:rPr>
              <a:t>omkostning</a:t>
            </a:r>
            <a:r>
              <a:rPr lang="en-US" dirty="0">
                <a:cs typeface="Calibri"/>
              </a:rPr>
              <a:t> </a:t>
            </a:r>
            <a:r>
              <a:rPr lang="en-US" dirty="0" err="1">
                <a:cs typeface="Calibri"/>
              </a:rPr>
              <a:t>på</a:t>
            </a:r>
            <a:r>
              <a:rPr lang="en-US" dirty="0">
                <a:cs typeface="Calibri"/>
              </a:rPr>
              <a:t> 841.000 kr.</a:t>
            </a:r>
          </a:p>
        </p:txBody>
      </p:sp>
      <p:sp>
        <p:nvSpPr>
          <p:cNvPr id="4" name="Pladsholder til slidenummer 3"/>
          <p:cNvSpPr>
            <a:spLocks noGrp="1"/>
          </p:cNvSpPr>
          <p:nvPr>
            <p:ph type="sldNum" sz="quarter" idx="5"/>
          </p:nvPr>
        </p:nvSpPr>
        <p:spPr/>
        <p:txBody>
          <a:bodyPr/>
          <a:lstStyle/>
          <a:p>
            <a:fld id="{6B71A934-90CF-4B10-B917-0A78957A1C12}" type="slidenum">
              <a:rPr lang="da-DK" smtClean="0"/>
              <a:pPr/>
              <a:t>7</a:t>
            </a:fld>
            <a:endParaRPr lang="da-DK"/>
          </a:p>
        </p:txBody>
      </p:sp>
    </p:spTree>
    <p:extLst>
      <p:ext uri="{BB962C8B-B14F-4D97-AF65-F5344CB8AC3E}">
        <p14:creationId xmlns:p14="http://schemas.microsoft.com/office/powerpoint/2010/main" val="176670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cs typeface="Calibri"/>
            </a:endParaRPr>
          </a:p>
        </p:txBody>
      </p:sp>
      <p:sp>
        <p:nvSpPr>
          <p:cNvPr id="4" name="Pladsholder til slidenummer 3"/>
          <p:cNvSpPr>
            <a:spLocks noGrp="1"/>
          </p:cNvSpPr>
          <p:nvPr>
            <p:ph type="sldNum" sz="quarter" idx="5"/>
          </p:nvPr>
        </p:nvSpPr>
        <p:spPr/>
        <p:txBody>
          <a:bodyPr/>
          <a:lstStyle/>
          <a:p>
            <a:fld id="{6B71A934-90CF-4B10-B917-0A78957A1C12}" type="slidenum">
              <a:rPr lang="da-DK" smtClean="0"/>
              <a:pPr/>
              <a:t>8</a:t>
            </a:fld>
            <a:endParaRPr lang="da-DK"/>
          </a:p>
        </p:txBody>
      </p:sp>
    </p:spTree>
    <p:extLst>
      <p:ext uri="{BB962C8B-B14F-4D97-AF65-F5344CB8AC3E}">
        <p14:creationId xmlns:p14="http://schemas.microsoft.com/office/powerpoint/2010/main" val="381046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Pladsholder til slidenummer 3"/>
          <p:cNvSpPr>
            <a:spLocks noGrp="1"/>
          </p:cNvSpPr>
          <p:nvPr>
            <p:ph type="sldNum" sz="quarter" idx="5"/>
          </p:nvPr>
        </p:nvSpPr>
        <p:spPr/>
        <p:txBody>
          <a:bodyPr/>
          <a:lstStyle/>
          <a:p>
            <a:fld id="{6B71A934-90CF-4B10-B917-0A78957A1C12}" type="slidenum">
              <a:rPr lang="da-DK" smtClean="0"/>
              <a:pPr/>
              <a:t>9</a:t>
            </a:fld>
            <a:endParaRPr lang="da-DK"/>
          </a:p>
        </p:txBody>
      </p:sp>
    </p:spTree>
    <p:extLst>
      <p:ext uri="{BB962C8B-B14F-4D97-AF65-F5344CB8AC3E}">
        <p14:creationId xmlns:p14="http://schemas.microsoft.com/office/powerpoint/2010/main" val="403588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a:cs typeface="Calibri"/>
              </a:rPr>
              <a:t>Beregningen</a:t>
            </a:r>
            <a:r>
              <a:rPr lang="en-US" dirty="0">
                <a:cs typeface="Calibri"/>
              </a:rPr>
              <a:t> </a:t>
            </a:r>
            <a:r>
              <a:rPr lang="en-US" dirty="0" err="1">
                <a:cs typeface="Calibri"/>
              </a:rPr>
              <a:t>er</a:t>
            </a:r>
            <a:r>
              <a:rPr lang="en-US" dirty="0">
                <a:cs typeface="Calibri"/>
              </a:rPr>
              <a:t> </a:t>
            </a:r>
            <a:r>
              <a:rPr lang="en-US" dirty="0" err="1">
                <a:cs typeface="Calibri"/>
              </a:rPr>
              <a:t>lavet</a:t>
            </a:r>
            <a:r>
              <a:rPr lang="en-US" dirty="0">
                <a:cs typeface="Calibri"/>
              </a:rPr>
              <a:t> </a:t>
            </a:r>
            <a:r>
              <a:rPr lang="en-US" dirty="0" err="1">
                <a:cs typeface="Calibri"/>
              </a:rPr>
              <a:t>ud</a:t>
            </a:r>
            <a:r>
              <a:rPr lang="en-US" dirty="0">
                <a:cs typeface="Calibri"/>
              </a:rPr>
              <a:t> fra de 241 </a:t>
            </a:r>
            <a:r>
              <a:rPr lang="en-US" dirty="0" err="1">
                <a:cs typeface="Calibri"/>
              </a:rPr>
              <a:t>virksomheder</a:t>
            </a:r>
            <a:r>
              <a:rPr lang="en-US" dirty="0">
                <a:cs typeface="Calibri"/>
              </a:rPr>
              <a:t>. For </a:t>
            </a:r>
            <a:r>
              <a:rPr lang="en-US" dirty="0" err="1">
                <a:cs typeface="Calibri"/>
              </a:rPr>
              <a:t>hver</a:t>
            </a:r>
            <a:r>
              <a:rPr lang="en-US" dirty="0">
                <a:cs typeface="Calibri"/>
              </a:rPr>
              <a:t> </a:t>
            </a:r>
            <a:r>
              <a:rPr lang="en-US" dirty="0" err="1">
                <a:cs typeface="Calibri"/>
              </a:rPr>
              <a:t>virksomhedsstørrelse</a:t>
            </a:r>
            <a:r>
              <a:rPr lang="en-US" dirty="0">
                <a:cs typeface="Calibri"/>
              </a:rPr>
              <a:t> har vi </a:t>
            </a:r>
            <a:r>
              <a:rPr lang="en-US" dirty="0" err="1">
                <a:cs typeface="Calibri"/>
              </a:rPr>
              <a:t>udregnet</a:t>
            </a:r>
            <a:r>
              <a:rPr lang="en-US" dirty="0">
                <a:cs typeface="Calibri"/>
              </a:rPr>
              <a:t> det </a:t>
            </a:r>
            <a:r>
              <a:rPr lang="en-US" dirty="0" err="1">
                <a:cs typeface="Calibri"/>
              </a:rPr>
              <a:t>samlede</a:t>
            </a:r>
            <a:r>
              <a:rPr lang="en-US" dirty="0">
                <a:cs typeface="Calibri"/>
              </a:rPr>
              <a:t> </a:t>
            </a:r>
            <a:r>
              <a:rPr lang="en-US" dirty="0" err="1">
                <a:cs typeface="Calibri"/>
              </a:rPr>
              <a:t>antal</a:t>
            </a:r>
            <a:r>
              <a:rPr lang="en-US" dirty="0">
                <a:cs typeface="Calibri"/>
              </a:rPr>
              <a:t> </a:t>
            </a:r>
            <a:r>
              <a:rPr lang="en-US" dirty="0" err="1">
                <a:cs typeface="Calibri"/>
              </a:rPr>
              <a:t>ubesatte</a:t>
            </a:r>
            <a:r>
              <a:rPr lang="en-US" dirty="0">
                <a:cs typeface="Calibri"/>
              </a:rPr>
              <a:t> </a:t>
            </a:r>
            <a:r>
              <a:rPr lang="en-US" dirty="0" err="1">
                <a:cs typeface="Calibri"/>
              </a:rPr>
              <a:t>stillinger</a:t>
            </a:r>
            <a:r>
              <a:rPr lang="en-US" dirty="0">
                <a:cs typeface="Calibri"/>
              </a:rPr>
              <a:t> </a:t>
            </a:r>
            <a:r>
              <a:rPr lang="en-US" dirty="0" err="1">
                <a:cs typeface="Calibri"/>
              </a:rPr>
              <a:t>ved</a:t>
            </a:r>
            <a:r>
              <a:rPr lang="en-US" dirty="0">
                <a:cs typeface="Calibri"/>
              </a:rPr>
              <a:t> at </a:t>
            </a:r>
            <a:r>
              <a:rPr lang="en-US" dirty="0" err="1">
                <a:cs typeface="Calibri"/>
              </a:rPr>
              <a:t>gange</a:t>
            </a:r>
            <a:r>
              <a:rPr lang="en-US" dirty="0">
                <a:cs typeface="Calibri"/>
              </a:rPr>
              <a:t> det </a:t>
            </a:r>
            <a:r>
              <a:rPr lang="en-US" dirty="0" err="1">
                <a:cs typeface="Calibri"/>
              </a:rPr>
              <a:t>gennemsnitlige</a:t>
            </a:r>
            <a:r>
              <a:rPr lang="en-US" dirty="0">
                <a:cs typeface="Calibri"/>
              </a:rPr>
              <a:t> </a:t>
            </a:r>
            <a:r>
              <a:rPr lang="en-US" dirty="0" err="1">
                <a:cs typeface="Calibri"/>
              </a:rPr>
              <a:t>antal</a:t>
            </a:r>
            <a:r>
              <a:rPr lang="en-US" dirty="0">
                <a:cs typeface="Calibri"/>
              </a:rPr>
              <a:t> </a:t>
            </a:r>
            <a:r>
              <a:rPr lang="en-US" dirty="0" err="1">
                <a:cs typeface="Calibri"/>
              </a:rPr>
              <a:t>ubesatte</a:t>
            </a:r>
            <a:r>
              <a:rPr lang="en-US" dirty="0">
                <a:cs typeface="Calibri"/>
              </a:rPr>
              <a:t> </a:t>
            </a:r>
            <a:r>
              <a:rPr lang="en-US" dirty="0" err="1">
                <a:cs typeface="Calibri"/>
              </a:rPr>
              <a:t>stillinger</a:t>
            </a:r>
            <a:r>
              <a:rPr lang="en-US" dirty="0">
                <a:cs typeface="Calibri"/>
              </a:rPr>
              <a:t> med </a:t>
            </a:r>
            <a:r>
              <a:rPr lang="en-US" dirty="0" err="1">
                <a:cs typeface="Calibri"/>
              </a:rPr>
              <a:t>andelen</a:t>
            </a:r>
            <a:r>
              <a:rPr lang="en-US" dirty="0">
                <a:cs typeface="Calibri"/>
              </a:rPr>
              <a:t> </a:t>
            </a:r>
            <a:r>
              <a:rPr lang="en-US" dirty="0" err="1">
                <a:cs typeface="Calibri"/>
              </a:rPr>
              <a:t>af</a:t>
            </a:r>
            <a:r>
              <a:rPr lang="en-US" dirty="0">
                <a:cs typeface="Calibri"/>
              </a:rPr>
              <a:t> </a:t>
            </a:r>
            <a:r>
              <a:rPr lang="en-US" dirty="0" err="1">
                <a:cs typeface="Calibri"/>
              </a:rPr>
              <a:t>virksomheder</a:t>
            </a:r>
            <a:r>
              <a:rPr lang="en-US" dirty="0">
                <a:cs typeface="Calibri"/>
              </a:rPr>
              <a:t>, der har </a:t>
            </a:r>
            <a:r>
              <a:rPr lang="en-US" dirty="0" err="1">
                <a:cs typeface="Calibri"/>
              </a:rPr>
              <a:t>ubesatte</a:t>
            </a:r>
            <a:r>
              <a:rPr lang="en-US" dirty="0">
                <a:cs typeface="Calibri"/>
              </a:rPr>
              <a:t> </a:t>
            </a:r>
            <a:r>
              <a:rPr lang="en-US" dirty="0" err="1">
                <a:cs typeface="Calibri"/>
              </a:rPr>
              <a:t>stillinger</a:t>
            </a:r>
            <a:r>
              <a:rPr lang="en-US">
                <a:cs typeface="Calibri"/>
              </a:rPr>
              <a:t>. </a:t>
            </a:r>
            <a:endParaRPr lang="en-US" dirty="0">
              <a:cs typeface="Calibri"/>
            </a:endParaRPr>
          </a:p>
        </p:txBody>
      </p:sp>
      <p:sp>
        <p:nvSpPr>
          <p:cNvPr id="4" name="Pladsholder til slidenummer 3"/>
          <p:cNvSpPr>
            <a:spLocks noGrp="1"/>
          </p:cNvSpPr>
          <p:nvPr>
            <p:ph type="sldNum" sz="quarter" idx="5"/>
          </p:nvPr>
        </p:nvSpPr>
        <p:spPr/>
        <p:txBody>
          <a:bodyPr/>
          <a:lstStyle/>
          <a:p>
            <a:fld id="{6B71A934-90CF-4B10-B917-0A78957A1C12}" type="slidenum">
              <a:rPr lang="da-DK" smtClean="0"/>
              <a:pPr/>
              <a:t>10</a:t>
            </a:fld>
            <a:endParaRPr lang="da-DK"/>
          </a:p>
        </p:txBody>
      </p:sp>
    </p:spTree>
    <p:extLst>
      <p:ext uri="{BB962C8B-B14F-4D97-AF65-F5344CB8AC3E}">
        <p14:creationId xmlns:p14="http://schemas.microsoft.com/office/powerpoint/2010/main" val="323726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cs typeface="Calibri"/>
            </a:endParaRPr>
          </a:p>
        </p:txBody>
      </p:sp>
      <p:sp>
        <p:nvSpPr>
          <p:cNvPr id="4" name="Pladsholder til slidenummer 3"/>
          <p:cNvSpPr>
            <a:spLocks noGrp="1"/>
          </p:cNvSpPr>
          <p:nvPr>
            <p:ph type="sldNum" sz="quarter" idx="5"/>
          </p:nvPr>
        </p:nvSpPr>
        <p:spPr/>
        <p:txBody>
          <a:bodyPr/>
          <a:lstStyle/>
          <a:p>
            <a:fld id="{6B71A934-90CF-4B10-B917-0A78957A1C12}" type="slidenum">
              <a:rPr lang="da-DK" smtClean="0"/>
              <a:pPr/>
              <a:t>11</a:t>
            </a:fld>
            <a:endParaRPr lang="da-DK"/>
          </a:p>
        </p:txBody>
      </p:sp>
    </p:spTree>
    <p:extLst>
      <p:ext uri="{BB962C8B-B14F-4D97-AF65-F5344CB8AC3E}">
        <p14:creationId xmlns:p14="http://schemas.microsoft.com/office/powerpoint/2010/main" val="134762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4E99A0A5-A3CC-4DDB-84B0-0488CE1D2730}" type="datetime2">
              <a:rPr lang="da-DK" smtClean="0"/>
              <a:pPr/>
              <a:t>28. april 2021</a:t>
            </a:fld>
            <a:endParaRPr lang="da-DK"/>
          </a:p>
        </p:txBody>
      </p:sp>
      <p:sp>
        <p:nvSpPr>
          <p:cNvPr id="4" name="Pladsholder til sidefod 3"/>
          <p:cNvSpPr>
            <a:spLocks noGrp="1"/>
          </p:cNvSpPr>
          <p:nvPr>
            <p:ph type="ftr" sz="quarter" idx="11"/>
          </p:nvPr>
        </p:nvSpPr>
        <p:spPr>
          <a:xfrm>
            <a:off x="395536" y="260648"/>
            <a:ext cx="2895600" cy="365125"/>
          </a:xfrm>
          <a:prstGeom prst="rect">
            <a:avLst/>
          </a:prstGeom>
        </p:spPr>
        <p:txBody>
          <a:bodyPr/>
          <a:lstStyle>
            <a:lvl1pPr>
              <a:defRPr sz="2000">
                <a:solidFill>
                  <a:schemeClr val="tx1"/>
                </a:solidFill>
              </a:defRPr>
            </a:lvl1pPr>
          </a:lstStyle>
          <a:p>
            <a:r>
              <a:rPr lang="da-DK"/>
              <a:t>Præsentationens titel</a:t>
            </a:r>
          </a:p>
        </p:txBody>
      </p:sp>
      <p:sp>
        <p:nvSpPr>
          <p:cNvPr id="5" name="Pladsholder til diasnummer 4"/>
          <p:cNvSpPr>
            <a:spLocks noGrp="1"/>
          </p:cNvSpPr>
          <p:nvPr>
            <p:ph type="sldNum" sz="quarter" idx="12"/>
          </p:nvPr>
        </p:nvSpPr>
        <p:spPr>
          <a:xfrm>
            <a:off x="6614864" y="6356350"/>
            <a:ext cx="2133600" cy="365125"/>
          </a:xfrm>
        </p:spPr>
        <p:txBody>
          <a:bodyPr/>
          <a:lstStyle/>
          <a:p>
            <a:fld id="{03690327-99CC-491B-B701-31C6D75E7158}" type="slidenum">
              <a:rPr lang="da-DK" smtClean="0"/>
              <a:pPr/>
              <a:t>‹nr.›</a:t>
            </a:fld>
            <a:endParaRPr lang="da-DK"/>
          </a:p>
        </p:txBody>
      </p:sp>
      <p:sp>
        <p:nvSpPr>
          <p:cNvPr id="6" name="Titel 6"/>
          <p:cNvSpPr>
            <a:spLocks noGrp="1"/>
          </p:cNvSpPr>
          <p:nvPr>
            <p:ph type="title" hasCustomPrompt="1"/>
          </p:nvPr>
        </p:nvSpPr>
        <p:spPr>
          <a:xfrm>
            <a:off x="395536" y="1412776"/>
            <a:ext cx="8291264" cy="1143000"/>
          </a:xfrm>
          <a:prstGeom prst="rect">
            <a:avLst/>
          </a:prstGeom>
        </p:spPr>
        <p:txBody>
          <a:bodyPr/>
          <a:lstStyle>
            <a:lvl1pPr algn="l">
              <a:defRPr sz="4000" b="1" baseline="0"/>
            </a:lvl1pPr>
          </a:lstStyle>
          <a:p>
            <a:r>
              <a:rPr lang="da-DK"/>
              <a:t>Her skrives præsentationens</a:t>
            </a:r>
            <a:br>
              <a:rPr lang="da-DK"/>
            </a:br>
            <a:r>
              <a:rPr lang="da-DK"/>
              <a:t>overskrift</a:t>
            </a:r>
          </a:p>
        </p:txBody>
      </p:sp>
      <p:sp>
        <p:nvSpPr>
          <p:cNvPr id="7" name="Undertitel 2"/>
          <p:cNvSpPr>
            <a:spLocks noGrp="1"/>
          </p:cNvSpPr>
          <p:nvPr>
            <p:ph type="subTitle" idx="1" hasCustomPrompt="1"/>
          </p:nvPr>
        </p:nvSpPr>
        <p:spPr>
          <a:xfrm>
            <a:off x="395536" y="2852936"/>
            <a:ext cx="6400800" cy="648072"/>
          </a:xfrm>
          <a:prstGeom prst="rect">
            <a:avLst/>
          </a:prstGeom>
        </p:spPr>
        <p:txBody>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Her skrives evt. undertitel – ligeledes i Arial</a:t>
            </a:r>
          </a:p>
        </p:txBody>
      </p:sp>
      <p:sp>
        <p:nvSpPr>
          <p:cNvPr id="8" name="Pladsholder til tekst 18"/>
          <p:cNvSpPr>
            <a:spLocks noGrp="1"/>
          </p:cNvSpPr>
          <p:nvPr>
            <p:ph type="body" sz="quarter" idx="13" hasCustomPrompt="1"/>
          </p:nvPr>
        </p:nvSpPr>
        <p:spPr>
          <a:xfrm>
            <a:off x="1620441" y="5373216"/>
            <a:ext cx="7128023" cy="431725"/>
          </a:xfrm>
          <a:prstGeom prst="rect">
            <a:avLst/>
          </a:prstGeom>
        </p:spPr>
        <p:txBody>
          <a:bodyPr/>
          <a:lstStyle>
            <a:lvl1pPr algn="r">
              <a:buNone/>
              <a:defRPr sz="1200">
                <a:solidFill>
                  <a:schemeClr val="tx2"/>
                </a:solidFill>
              </a:defRPr>
            </a:lvl1pPr>
          </a:lstStyle>
          <a:p>
            <a:pPr lvl="0"/>
            <a:r>
              <a:rPr lang="da-DK"/>
              <a:t>Navnet på den/de præsentationsansvarlige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3" name="Pladsholder til indhold 2"/>
          <p:cNvSpPr>
            <a:spLocks noGrp="1"/>
          </p:cNvSpPr>
          <p:nvPr>
            <p:ph idx="1" hasCustomPrompt="1"/>
          </p:nvPr>
        </p:nvSpPr>
        <p:spPr>
          <a:xfrm>
            <a:off x="395536" y="2132857"/>
            <a:ext cx="8229600" cy="3528392"/>
          </a:xfrm>
          <a:prstGeom prst="rect">
            <a:avLst/>
          </a:prstGeom>
        </p:spPr>
        <p:txBody>
          <a:bodyPr/>
          <a:lstStyle>
            <a:lvl1pPr>
              <a:buClr>
                <a:schemeClr val="accent1"/>
              </a:buClr>
              <a:buFont typeface="Arial" pitchFamily="34" charset="0"/>
              <a:buChar char="•"/>
              <a:defRPr sz="2200" baseline="0">
                <a:solidFill>
                  <a:schemeClr val="tx1"/>
                </a:solidFill>
              </a:defRPr>
            </a:lvl1pPr>
            <a:lvl2pPr>
              <a:defRPr sz="2000"/>
            </a:lvl2pPr>
            <a:lvl3pPr>
              <a:defRPr sz="2000"/>
            </a:lvl3pPr>
            <a:lvl4pPr>
              <a:defRPr sz="2000"/>
            </a:lvl4pPr>
            <a:lvl5pPr>
              <a:defRPr sz="2000"/>
            </a:lvl5pPr>
          </a:lstStyle>
          <a:p>
            <a:pPr lvl="0"/>
            <a:r>
              <a:rPr lang="da-DK"/>
              <a:t>Punkt 1. Skrevet med Arial 22 pkt. Altid rød ”</a:t>
            </a:r>
            <a:r>
              <a:rPr lang="da-DK" err="1"/>
              <a:t>dot</a:t>
            </a:r>
            <a:r>
              <a:rPr lang="da-DK"/>
              <a:t>”</a:t>
            </a:r>
          </a:p>
          <a:p>
            <a:pPr lvl="0"/>
            <a:r>
              <a:rPr lang="da-DK"/>
              <a:t>Punkt 2…</a:t>
            </a:r>
          </a:p>
          <a:p>
            <a:pPr lvl="0"/>
            <a:endParaRPr lang="da-DK"/>
          </a:p>
        </p:txBody>
      </p:sp>
      <p:sp>
        <p:nvSpPr>
          <p:cNvPr id="4" name="Pladsholder til dato 3"/>
          <p:cNvSpPr>
            <a:spLocks noGrp="1"/>
          </p:cNvSpPr>
          <p:nvPr>
            <p:ph type="dt" sz="half" idx="10"/>
          </p:nvPr>
        </p:nvSpPr>
        <p:spPr/>
        <p:txBody>
          <a:bodyPr/>
          <a:lstStyle/>
          <a:p>
            <a:fld id="{EA6A60A5-BD8D-4FF3-81B8-4EA51C7776FD}" type="datetime2">
              <a:rPr lang="da-DK" smtClean="0"/>
              <a:pPr/>
              <a:t>28. april 2021</a:t>
            </a:fld>
            <a:endParaRPr lang="da-DK"/>
          </a:p>
        </p:txBody>
      </p:sp>
      <p:sp>
        <p:nvSpPr>
          <p:cNvPr id="5" name="Pladsholder til sidefod 4"/>
          <p:cNvSpPr>
            <a:spLocks noGrp="1"/>
          </p:cNvSpPr>
          <p:nvPr>
            <p:ph type="ftr" sz="quarter" idx="11"/>
          </p:nvPr>
        </p:nvSpPr>
        <p:spPr>
          <a:xfrm>
            <a:off x="395536" y="260648"/>
            <a:ext cx="2895600" cy="365125"/>
          </a:xfrm>
          <a:prstGeom prst="rect">
            <a:avLst/>
          </a:prstGeom>
        </p:spPr>
        <p:txBody>
          <a:bodyPr/>
          <a:lstStyle/>
          <a:p>
            <a:r>
              <a:rPr lang="da-DK"/>
              <a:t>Præsentationens titel</a:t>
            </a:r>
          </a:p>
        </p:txBody>
      </p:sp>
      <p:sp>
        <p:nvSpPr>
          <p:cNvPr id="6" name="Pladsholder til diasnummer 5"/>
          <p:cNvSpPr>
            <a:spLocks noGrp="1"/>
          </p:cNvSpPr>
          <p:nvPr>
            <p:ph type="sldNum" sz="quarter" idx="12"/>
          </p:nvPr>
        </p:nvSpPr>
        <p:spPr/>
        <p:txBody>
          <a:bodyPr/>
          <a:lstStyle/>
          <a:p>
            <a:fld id="{03690327-99CC-491B-B701-31C6D75E7158}" type="slidenum">
              <a:rPr lang="da-DK" smtClean="0"/>
              <a:pPr/>
              <a:t>‹nr.›</a:t>
            </a:fld>
            <a:endParaRPr lang="da-DK"/>
          </a:p>
        </p:txBody>
      </p:sp>
      <p:sp>
        <p:nvSpPr>
          <p:cNvPr id="7" name="Titel 6"/>
          <p:cNvSpPr>
            <a:spLocks noGrp="1"/>
          </p:cNvSpPr>
          <p:nvPr>
            <p:ph type="title" hasCustomPrompt="1"/>
          </p:nvPr>
        </p:nvSpPr>
        <p:spPr>
          <a:xfrm>
            <a:off x="395536" y="1412776"/>
            <a:ext cx="8229600" cy="504056"/>
          </a:xfrm>
          <a:prstGeom prst="rect">
            <a:avLst/>
          </a:prstGeom>
        </p:spPr>
        <p:txBody>
          <a:bodyPr/>
          <a:lstStyle>
            <a:lvl1pPr algn="l">
              <a:defRPr sz="2400" b="1" baseline="0"/>
            </a:lvl1pPr>
          </a:lstStyle>
          <a:p>
            <a:r>
              <a:rPr lang="da-DK"/>
              <a:t>Side med punktopstillinger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BEEB763-987F-4E69-BEF0-3B6E5B46BEED}" type="datetime2">
              <a:rPr lang="da-DK" smtClean="0"/>
              <a:pPr/>
              <a:t>28. april 2021</a:t>
            </a:fld>
            <a:endParaRPr lang="da-DK"/>
          </a:p>
        </p:txBody>
      </p:sp>
      <p:sp>
        <p:nvSpPr>
          <p:cNvPr id="5" name="Pladsholder til sidefod 4"/>
          <p:cNvSpPr>
            <a:spLocks noGrp="1"/>
          </p:cNvSpPr>
          <p:nvPr>
            <p:ph type="ftr" sz="quarter" idx="11"/>
          </p:nvPr>
        </p:nvSpPr>
        <p:spPr>
          <a:xfrm>
            <a:off x="395536" y="260648"/>
            <a:ext cx="2895600" cy="365125"/>
          </a:xfrm>
          <a:prstGeom prst="rect">
            <a:avLst/>
          </a:prstGeom>
        </p:spPr>
        <p:txBody>
          <a:bodyPr/>
          <a:lstStyle/>
          <a:p>
            <a:r>
              <a:rPr lang="da-DK"/>
              <a:t>Præsentationens titel</a:t>
            </a:r>
          </a:p>
        </p:txBody>
      </p:sp>
      <p:sp>
        <p:nvSpPr>
          <p:cNvPr id="6" name="Pladsholder til diasnummer 5"/>
          <p:cNvSpPr>
            <a:spLocks noGrp="1"/>
          </p:cNvSpPr>
          <p:nvPr>
            <p:ph type="sldNum" sz="quarter" idx="12"/>
          </p:nvPr>
        </p:nvSpPr>
        <p:spPr/>
        <p:txBody>
          <a:bodyPr/>
          <a:lstStyle/>
          <a:p>
            <a:fld id="{03690327-99CC-491B-B701-31C6D75E7158}" type="slidenum">
              <a:rPr lang="da-DK" smtClean="0"/>
              <a:pPr/>
              <a:t>‹nr.›</a:t>
            </a:fld>
            <a:endParaRPr lang="da-DK"/>
          </a:p>
        </p:txBody>
      </p:sp>
      <p:sp>
        <p:nvSpPr>
          <p:cNvPr id="7" name="Titel 6"/>
          <p:cNvSpPr>
            <a:spLocks noGrp="1"/>
          </p:cNvSpPr>
          <p:nvPr>
            <p:ph type="title" hasCustomPrompt="1"/>
          </p:nvPr>
        </p:nvSpPr>
        <p:spPr>
          <a:xfrm>
            <a:off x="395536" y="1412776"/>
            <a:ext cx="8229600" cy="504056"/>
          </a:xfrm>
          <a:prstGeom prst="rect">
            <a:avLst/>
          </a:prstGeom>
        </p:spPr>
        <p:txBody>
          <a:bodyPr/>
          <a:lstStyle>
            <a:lvl1pPr algn="l">
              <a:defRPr sz="2400" b="1" baseline="0"/>
            </a:lvl1pPr>
          </a:lstStyle>
          <a:p>
            <a:r>
              <a:rPr lang="da-DK"/>
              <a:t>Tekstside i to spalter</a:t>
            </a:r>
          </a:p>
        </p:txBody>
      </p:sp>
      <p:sp>
        <p:nvSpPr>
          <p:cNvPr id="11" name="Pladsholder til tekst 3"/>
          <p:cNvSpPr>
            <a:spLocks noGrp="1"/>
          </p:cNvSpPr>
          <p:nvPr>
            <p:ph type="body" sz="half" idx="2" hasCustomPrompt="1"/>
          </p:nvPr>
        </p:nvSpPr>
        <p:spPr>
          <a:xfrm>
            <a:off x="395536" y="2204865"/>
            <a:ext cx="8219256" cy="3240360"/>
          </a:xfrm>
          <a:prstGeom prst="rect">
            <a:avLst/>
          </a:prstGeom>
        </p:spPr>
        <p:txBody>
          <a:bodyPr numCol="2" spcCol="360000"/>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Indtast tekst her</a:t>
            </a:r>
          </a:p>
          <a:p>
            <a:pPr lvl="0"/>
            <a:endParaRPr lang="da-DK"/>
          </a:p>
          <a:p>
            <a:pPr lvl="0"/>
            <a:endParaRPr lang="da-DK"/>
          </a:p>
          <a:p>
            <a:pPr lvl="0"/>
            <a:endParaRPr lang="da-DK"/>
          </a:p>
          <a:p>
            <a:pPr lvl="0"/>
            <a:endParaRPr lang="da-DK"/>
          </a:p>
          <a:p>
            <a:pPr lvl="0"/>
            <a:endParaRPr lang="da-DK"/>
          </a:p>
          <a:p>
            <a:pPr lvl="0"/>
            <a:endParaRPr lang="da-DK"/>
          </a:p>
          <a:p>
            <a:pPr lvl="0"/>
            <a:endParaRPr lang="da-DK"/>
          </a:p>
          <a:p>
            <a:pPr lvl="0"/>
            <a:endParaRPr lang="da-DK"/>
          </a:p>
          <a:p>
            <a:pPr lvl="0"/>
            <a:endParaRPr lang="da-DK"/>
          </a:p>
          <a:p>
            <a:pPr lvl="0"/>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foto">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BEEB763-987F-4E69-BEF0-3B6E5B46BEED}" type="datetime2">
              <a:rPr lang="da-DK" smtClean="0"/>
              <a:pPr/>
              <a:t>28. april 2021</a:t>
            </a:fld>
            <a:endParaRPr lang="da-DK"/>
          </a:p>
        </p:txBody>
      </p:sp>
      <p:sp>
        <p:nvSpPr>
          <p:cNvPr id="5" name="Pladsholder til sidefod 4"/>
          <p:cNvSpPr>
            <a:spLocks noGrp="1"/>
          </p:cNvSpPr>
          <p:nvPr>
            <p:ph type="ftr" sz="quarter" idx="11"/>
          </p:nvPr>
        </p:nvSpPr>
        <p:spPr>
          <a:xfrm>
            <a:off x="395536" y="260648"/>
            <a:ext cx="2895600" cy="365125"/>
          </a:xfrm>
          <a:prstGeom prst="rect">
            <a:avLst/>
          </a:prstGeom>
        </p:spPr>
        <p:txBody>
          <a:bodyPr/>
          <a:lstStyle/>
          <a:p>
            <a:r>
              <a:rPr lang="da-DK"/>
              <a:t>Præsentationens titel</a:t>
            </a:r>
          </a:p>
        </p:txBody>
      </p:sp>
      <p:sp>
        <p:nvSpPr>
          <p:cNvPr id="6" name="Pladsholder til diasnummer 5"/>
          <p:cNvSpPr>
            <a:spLocks noGrp="1"/>
          </p:cNvSpPr>
          <p:nvPr>
            <p:ph type="sldNum" sz="quarter" idx="12"/>
          </p:nvPr>
        </p:nvSpPr>
        <p:spPr/>
        <p:txBody>
          <a:bodyPr/>
          <a:lstStyle/>
          <a:p>
            <a:fld id="{03690327-99CC-491B-B701-31C6D75E7158}" type="slidenum">
              <a:rPr lang="da-DK" smtClean="0"/>
              <a:pPr/>
              <a:t>‹nr.›</a:t>
            </a:fld>
            <a:endParaRPr lang="da-DK"/>
          </a:p>
        </p:txBody>
      </p:sp>
      <p:sp>
        <p:nvSpPr>
          <p:cNvPr id="7" name="Titel 6"/>
          <p:cNvSpPr>
            <a:spLocks noGrp="1"/>
          </p:cNvSpPr>
          <p:nvPr>
            <p:ph type="title" hasCustomPrompt="1"/>
          </p:nvPr>
        </p:nvSpPr>
        <p:spPr>
          <a:xfrm>
            <a:off x="395536" y="1412776"/>
            <a:ext cx="8229600" cy="504056"/>
          </a:xfrm>
          <a:prstGeom prst="rect">
            <a:avLst/>
          </a:prstGeom>
        </p:spPr>
        <p:txBody>
          <a:bodyPr/>
          <a:lstStyle>
            <a:lvl1pPr algn="l">
              <a:defRPr sz="2400" b="1" baseline="0"/>
            </a:lvl1pPr>
          </a:lstStyle>
          <a:p>
            <a:r>
              <a:rPr lang="da-DK"/>
              <a:t>Tekstspalte + foto</a:t>
            </a:r>
          </a:p>
        </p:txBody>
      </p:sp>
      <p:sp>
        <p:nvSpPr>
          <p:cNvPr id="11" name="Pladsholder til tekst 3"/>
          <p:cNvSpPr>
            <a:spLocks noGrp="1"/>
          </p:cNvSpPr>
          <p:nvPr>
            <p:ph type="body" sz="half" idx="2" hasCustomPrompt="1"/>
          </p:nvPr>
        </p:nvSpPr>
        <p:spPr>
          <a:xfrm>
            <a:off x="395536" y="2204865"/>
            <a:ext cx="4109628" cy="3240360"/>
          </a:xfrm>
          <a:prstGeom prst="rect">
            <a:avLst/>
          </a:prstGeom>
        </p:spPr>
        <p:txBody>
          <a:bodyPr numCol="1" spcCol="0"/>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Indtast tekst her</a:t>
            </a:r>
          </a:p>
          <a:p>
            <a:pPr lvl="0"/>
            <a:endParaRPr lang="da-DK"/>
          </a:p>
          <a:p>
            <a:pPr lvl="0"/>
            <a:endParaRPr lang="da-DK"/>
          </a:p>
          <a:p>
            <a:pPr lvl="0"/>
            <a:endParaRPr lang="da-DK"/>
          </a:p>
          <a:p>
            <a:pPr lvl="0"/>
            <a:endParaRPr lang="da-DK"/>
          </a:p>
          <a:p>
            <a:pPr lvl="0"/>
            <a:endParaRPr lang="da-DK"/>
          </a:p>
          <a:p>
            <a:pPr lvl="0"/>
            <a:endParaRPr lang="da-DK"/>
          </a:p>
          <a:p>
            <a:pPr lvl="0"/>
            <a:endParaRPr lang="da-DK"/>
          </a:p>
          <a:p>
            <a:pPr lvl="0"/>
            <a:endParaRPr lang="da-DK"/>
          </a:p>
          <a:p>
            <a:pPr lvl="0"/>
            <a:endParaRPr lang="da-DK"/>
          </a:p>
          <a:p>
            <a:pPr lvl="0"/>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Pladsholder til dato 7"/>
          <p:cNvSpPr>
            <a:spLocks noGrp="1"/>
          </p:cNvSpPr>
          <p:nvPr>
            <p:ph type="dt" sz="half" idx="10"/>
          </p:nvPr>
        </p:nvSpPr>
        <p:spPr/>
        <p:txBody>
          <a:bodyPr/>
          <a:lstStyle/>
          <a:p>
            <a:fld id="{4BD7937A-6178-4549-A4CB-57007ECB171C}" type="datetime2">
              <a:rPr lang="da-DK" smtClean="0"/>
              <a:pPr/>
              <a:t>28. april 2021</a:t>
            </a:fld>
            <a:endParaRPr lang="da-DK"/>
          </a:p>
        </p:txBody>
      </p:sp>
      <p:sp>
        <p:nvSpPr>
          <p:cNvPr id="9" name="Pladsholder til diasnummer 8"/>
          <p:cNvSpPr>
            <a:spLocks noGrp="1"/>
          </p:cNvSpPr>
          <p:nvPr>
            <p:ph type="sldNum" sz="quarter" idx="11"/>
          </p:nvPr>
        </p:nvSpPr>
        <p:spPr/>
        <p:txBody>
          <a:bodyPr/>
          <a:lstStyle/>
          <a:p>
            <a:fld id="{03690327-99CC-491B-B701-31C6D75E7158}" type="slidenum">
              <a:rPr lang="da-DK" smtClean="0"/>
              <a:pPr/>
              <a:t>‹nr.›</a:t>
            </a:fld>
            <a:endParaRPr lang="da-DK"/>
          </a:p>
        </p:txBody>
      </p:sp>
      <p:sp>
        <p:nvSpPr>
          <p:cNvPr id="10" name="Pladsholder til sidefod 9"/>
          <p:cNvSpPr>
            <a:spLocks noGrp="1"/>
          </p:cNvSpPr>
          <p:nvPr>
            <p:ph type="ftr" sz="quarter" idx="12"/>
          </p:nvPr>
        </p:nvSpPr>
        <p:spPr>
          <a:xfrm>
            <a:off x="395536" y="260648"/>
            <a:ext cx="2895600" cy="365125"/>
          </a:xfrm>
          <a:prstGeom prst="rect">
            <a:avLst/>
          </a:prstGeom>
        </p:spPr>
        <p:txBody>
          <a:bodyPr/>
          <a:lstStyle/>
          <a:p>
            <a:r>
              <a:rPr lang="da-DK"/>
              <a:t>Præsentationens titel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a:xfrm>
            <a:off x="39553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A0A5-A3CC-4DDB-84B0-0488CE1D2730}" type="datetime2">
              <a:rPr lang="da-DK" smtClean="0"/>
              <a:pPr/>
              <a:t>28. april 2021</a:t>
            </a:fld>
            <a:endParaRPr lang="da-DK"/>
          </a:p>
        </p:txBody>
      </p:sp>
      <p:sp>
        <p:nvSpPr>
          <p:cNvPr id="6" name="Pladsholder til diasnummer 5"/>
          <p:cNvSpPr>
            <a:spLocks noGrp="1"/>
          </p:cNvSpPr>
          <p:nvPr>
            <p:ph type="sldNum" sz="quarter" idx="4"/>
          </p:nvPr>
        </p:nvSpPr>
        <p:spPr>
          <a:xfrm>
            <a:off x="6614864"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90327-99CC-491B-B701-31C6D75E7158}" type="slidenum">
              <a:rPr lang="da-DK" smtClean="0"/>
              <a:pPr/>
              <a:t>‹nr.›</a:t>
            </a:fld>
            <a:endParaRPr lang="da-DK"/>
          </a:p>
        </p:txBody>
      </p:sp>
      <p:sp>
        <p:nvSpPr>
          <p:cNvPr id="7" name="Pladsholder til sidefod 3"/>
          <p:cNvSpPr>
            <a:spLocks noGrp="1"/>
          </p:cNvSpPr>
          <p:nvPr>
            <p:ph type="ftr" sz="quarter" idx="3"/>
          </p:nvPr>
        </p:nvSpPr>
        <p:spPr>
          <a:xfrm>
            <a:off x="395536" y="260648"/>
            <a:ext cx="2895600" cy="365125"/>
          </a:xfrm>
          <a:prstGeom prst="rect">
            <a:avLst/>
          </a:prstGeom>
        </p:spPr>
        <p:txBody>
          <a:bodyPr/>
          <a:lstStyle>
            <a:lvl1pPr>
              <a:defRPr sz="2000">
                <a:solidFill>
                  <a:schemeClr val="tx1"/>
                </a:solidFill>
              </a:defRPr>
            </a:lvl1pPr>
          </a:lstStyle>
          <a:p>
            <a:r>
              <a:rPr lang="da-DK"/>
              <a:t>Præsentationens titel</a:t>
            </a:r>
          </a:p>
        </p:txBody>
      </p:sp>
    </p:spTree>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 id="2147483653" r:id="rId4"/>
    <p:sldLayoutId id="2147483649" r:id="rId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EA6A60A5-BD8D-4FF3-81B8-4EA51C7776FD}" type="datetime2">
              <a:rPr lang="da-DK" smtClean="0"/>
              <a:pPr/>
              <a:t>28. april 2021</a:t>
            </a:fld>
            <a:endParaRPr lang="da-DK"/>
          </a:p>
        </p:txBody>
      </p:sp>
      <p:sp>
        <p:nvSpPr>
          <p:cNvPr id="5" name="Pladsholder til diasnummer 4"/>
          <p:cNvSpPr>
            <a:spLocks noGrp="1"/>
          </p:cNvSpPr>
          <p:nvPr>
            <p:ph type="sldNum" sz="quarter" idx="12"/>
          </p:nvPr>
        </p:nvSpPr>
        <p:spPr/>
        <p:txBody>
          <a:bodyPr/>
          <a:lstStyle/>
          <a:p>
            <a:fld id="{03690327-99CC-491B-B701-31C6D75E7158}" type="slidenum">
              <a:rPr lang="da-DK" smtClean="0"/>
              <a:pPr/>
              <a:t>1</a:t>
            </a:fld>
            <a:endParaRPr lang="da-DK"/>
          </a:p>
        </p:txBody>
      </p:sp>
      <p:sp>
        <p:nvSpPr>
          <p:cNvPr id="8" name="Titel 7"/>
          <p:cNvSpPr>
            <a:spLocks noGrp="1"/>
          </p:cNvSpPr>
          <p:nvPr>
            <p:ph type="title"/>
          </p:nvPr>
        </p:nvSpPr>
        <p:spPr/>
        <p:txBody>
          <a:bodyPr/>
          <a:lstStyle/>
          <a:p>
            <a:r>
              <a:rPr lang="da-DK" dirty="0"/>
              <a:t>IT-Barometer 2020</a:t>
            </a:r>
          </a:p>
        </p:txBody>
      </p:sp>
      <p:sp>
        <p:nvSpPr>
          <p:cNvPr id="9" name="Undertitel 8"/>
          <p:cNvSpPr>
            <a:spLocks noGrp="1"/>
          </p:cNvSpPr>
          <p:nvPr>
            <p:ph type="subTitle" idx="1"/>
          </p:nvPr>
        </p:nvSpPr>
        <p:spPr>
          <a:xfrm>
            <a:off x="395536" y="2362047"/>
            <a:ext cx="6400800" cy="648072"/>
          </a:xfrm>
        </p:spPr>
        <p:txBody>
          <a:bodyPr/>
          <a:lstStyle/>
          <a:p>
            <a:r>
              <a:rPr lang="da-DK"/>
              <a:t>Hovedtal og konklusioner for branchen</a:t>
            </a:r>
          </a:p>
        </p:txBody>
      </p:sp>
      <p:sp>
        <p:nvSpPr>
          <p:cNvPr id="10" name="Pladsholder til tekst 9"/>
          <p:cNvSpPr>
            <a:spLocks noGrp="1"/>
          </p:cNvSpPr>
          <p:nvPr>
            <p:ph type="body" sz="quarter" idx="13"/>
          </p:nvPr>
        </p:nvSpPr>
        <p:spPr>
          <a:xfrm>
            <a:off x="6160168" y="5168766"/>
            <a:ext cx="2588296" cy="636175"/>
          </a:xfrm>
        </p:spPr>
        <p:txBody>
          <a:bodyPr/>
          <a:lstStyle/>
          <a:p>
            <a:r>
              <a:rPr lang="da-DK"/>
              <a:t>Udarbejdet af </a:t>
            </a:r>
            <a:br>
              <a:rPr lang="da-DK"/>
            </a:br>
            <a:r>
              <a:rPr lang="da-DK"/>
              <a:t>IT-Branchen, IT-Forum </a:t>
            </a:r>
            <a:br>
              <a:rPr lang="da-DK"/>
            </a:br>
            <a:r>
              <a:rPr lang="da-DK"/>
              <a:t>og </a:t>
            </a:r>
            <a:r>
              <a:rPr lang="da-DK" err="1"/>
              <a:t>BrainsBusiness</a:t>
            </a:r>
            <a:endParaRPr lang="da-DK"/>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1555" y="4052417"/>
            <a:ext cx="3505899" cy="1985686"/>
          </a:xfrm>
          <a:prstGeom prst="rect">
            <a:avLst/>
          </a:prstGeom>
        </p:spPr>
      </p:pic>
      <p:sp>
        <p:nvSpPr>
          <p:cNvPr id="11" name="Tekstfelt 10"/>
          <p:cNvSpPr txBox="1"/>
          <p:nvPr/>
        </p:nvSpPr>
        <p:spPr>
          <a:xfrm>
            <a:off x="5028109" y="3986697"/>
            <a:ext cx="838691" cy="646331"/>
          </a:xfrm>
          <a:prstGeom prst="rect">
            <a:avLst/>
          </a:prstGeom>
        </p:spPr>
        <p:txBody>
          <a:bodyPr wrap="none" rtlCol="0">
            <a:sp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da-DK" sz="1200" b="0" i="0" u="none" strike="noStrike" kern="1200" cap="none" spc="0" normalizeH="0" baseline="0" noProof="0">
                <a:ln>
                  <a:noFill/>
                </a:ln>
                <a:effectLst/>
                <a:uLnTx/>
                <a:uFillTx/>
                <a:latin typeface="+mn-lt"/>
                <a:ea typeface="+mn-ea"/>
                <a:cs typeface="+mn-cs"/>
              </a:rPr>
              <a:t>Vækst </a:t>
            </a:r>
            <a:br>
              <a:rPr kumimoji="0" lang="da-DK" sz="1200" b="0" i="0" u="none" strike="noStrike" kern="1200" cap="none" spc="0" normalizeH="0" baseline="0" noProof="0">
                <a:ln>
                  <a:noFill/>
                </a:ln>
                <a:effectLst/>
                <a:uLnTx/>
                <a:uFillTx/>
                <a:latin typeface="+mn-lt"/>
                <a:ea typeface="+mn-ea"/>
                <a:cs typeface="+mn-cs"/>
              </a:rPr>
            </a:br>
            <a:r>
              <a:rPr kumimoji="0" lang="da-DK" sz="1200" b="0" i="0" u="none" strike="noStrike" kern="1200" cap="none" spc="0" normalizeH="0" baseline="0" noProof="0">
                <a:ln>
                  <a:noFill/>
                </a:ln>
                <a:effectLst/>
                <a:uLnTx/>
                <a:uFillTx/>
                <a:latin typeface="+mn-lt"/>
                <a:ea typeface="+mn-ea"/>
                <a:cs typeface="+mn-cs"/>
              </a:rPr>
              <a:t>&amp; </a:t>
            </a:r>
            <a:br>
              <a:rPr kumimoji="0" lang="da-DK" sz="1200" b="0" i="0" u="none" strike="noStrike" kern="1200" cap="none" spc="0" normalizeH="0" baseline="0" noProof="0">
                <a:ln>
                  <a:noFill/>
                </a:ln>
                <a:effectLst/>
                <a:uLnTx/>
                <a:uFillTx/>
                <a:latin typeface="+mn-lt"/>
                <a:ea typeface="+mn-ea"/>
                <a:cs typeface="+mn-cs"/>
              </a:rPr>
            </a:br>
            <a:r>
              <a:rPr kumimoji="0" lang="da-DK" sz="1200" b="0" i="0" u="none" strike="noStrike" kern="1200" cap="none" spc="0" normalizeH="0" baseline="0" noProof="0">
                <a:ln>
                  <a:noFill/>
                </a:ln>
                <a:effectLst/>
                <a:uLnTx/>
                <a:uFillTx/>
                <a:latin typeface="+mn-lt"/>
                <a:ea typeface="+mn-ea"/>
                <a:cs typeface="+mn-cs"/>
              </a:rPr>
              <a:t>indtjening</a:t>
            </a:r>
          </a:p>
        </p:txBody>
      </p:sp>
      <p:sp>
        <p:nvSpPr>
          <p:cNvPr id="12" name="Tekstfelt 11"/>
          <p:cNvSpPr txBox="1"/>
          <p:nvPr/>
        </p:nvSpPr>
        <p:spPr>
          <a:xfrm>
            <a:off x="1001929" y="4649997"/>
            <a:ext cx="1071126" cy="646331"/>
          </a:xfrm>
          <a:prstGeom prst="rect">
            <a:avLst/>
          </a:prstGeom>
        </p:spPr>
        <p:txBody>
          <a:bodyPr wrap="none" rtlCol="0">
            <a:sp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da-DK" sz="1200" b="0" i="0" u="none" strike="noStrike" kern="1200" cap="none" spc="0" normalizeH="0" baseline="0" noProof="0">
                <a:ln>
                  <a:noFill/>
                </a:ln>
                <a:effectLst/>
                <a:uLnTx/>
                <a:uFillTx/>
                <a:latin typeface="+mn-lt"/>
                <a:ea typeface="+mn-ea"/>
                <a:cs typeface="+mn-cs"/>
              </a:rPr>
              <a:t>Mangel</a:t>
            </a:r>
            <a:br>
              <a:rPr kumimoji="0" lang="da-DK" sz="1200" b="0" i="0" u="none" strike="noStrike" kern="1200" cap="none" spc="0" normalizeH="0" baseline="0" noProof="0">
                <a:ln>
                  <a:noFill/>
                </a:ln>
                <a:effectLst/>
                <a:uLnTx/>
                <a:uFillTx/>
                <a:latin typeface="+mn-lt"/>
                <a:ea typeface="+mn-ea"/>
                <a:cs typeface="+mn-cs"/>
              </a:rPr>
            </a:br>
            <a:r>
              <a:rPr kumimoji="0" lang="da-DK" sz="1200" b="0" i="0" u="none" strike="noStrike" kern="1200" cap="none" spc="0" normalizeH="0" baseline="0" noProof="0">
                <a:ln>
                  <a:noFill/>
                </a:ln>
                <a:effectLst/>
                <a:uLnTx/>
                <a:uFillTx/>
                <a:latin typeface="+mn-lt"/>
                <a:ea typeface="+mn-ea"/>
                <a:cs typeface="+mn-cs"/>
              </a:rPr>
              <a:t>på</a:t>
            </a:r>
            <a:br>
              <a:rPr kumimoji="0" lang="da-DK" sz="1200" b="0" i="0" u="none" strike="noStrike" kern="1200" cap="none" spc="0" normalizeH="0" baseline="0" noProof="0">
                <a:ln>
                  <a:noFill/>
                </a:ln>
                <a:effectLst/>
                <a:uLnTx/>
                <a:uFillTx/>
                <a:latin typeface="+mn-lt"/>
                <a:ea typeface="+mn-ea"/>
                <a:cs typeface="+mn-cs"/>
              </a:rPr>
            </a:br>
            <a:r>
              <a:rPr kumimoji="0" lang="da-DK" sz="1200" b="0" i="0" u="none" strike="noStrike" kern="1200" cap="none" spc="0" normalizeH="0" baseline="0" noProof="0">
                <a:ln>
                  <a:noFill/>
                </a:ln>
                <a:effectLst/>
                <a:uLnTx/>
                <a:uFillTx/>
                <a:latin typeface="+mn-lt"/>
                <a:ea typeface="+mn-ea"/>
                <a:cs typeface="+mn-cs"/>
              </a:rPr>
              <a:t>kompetencer</a:t>
            </a:r>
          </a:p>
        </p:txBody>
      </p:sp>
      <p:sp>
        <p:nvSpPr>
          <p:cNvPr id="13" name="Tekstfelt 12"/>
          <p:cNvSpPr txBox="1"/>
          <p:nvPr/>
        </p:nvSpPr>
        <p:spPr>
          <a:xfrm>
            <a:off x="3288994" y="3406086"/>
            <a:ext cx="729687" cy="646331"/>
          </a:xfrm>
          <a:prstGeom prst="rect">
            <a:avLst/>
          </a:prstGeom>
        </p:spPr>
        <p:txBody>
          <a:bodyPr wrap="none" rtlCol="0">
            <a:sp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da-DK" sz="1200" b="0" i="0" u="none" strike="noStrike" kern="1200" cap="none" spc="0" normalizeH="0" baseline="0" noProof="0">
                <a:ln>
                  <a:noFill/>
                </a:ln>
                <a:effectLst/>
                <a:uLnTx/>
                <a:uFillTx/>
                <a:latin typeface="+mn-lt"/>
                <a:ea typeface="+mn-ea"/>
                <a:cs typeface="+mn-cs"/>
              </a:rPr>
              <a:t>Mangel </a:t>
            </a:r>
            <a:br>
              <a:rPr kumimoji="0" lang="da-DK" sz="1200" b="0" i="0" u="none" strike="noStrike" kern="1200" cap="none" spc="0" normalizeH="0" baseline="0" noProof="0">
                <a:ln>
                  <a:noFill/>
                </a:ln>
                <a:effectLst/>
                <a:uLnTx/>
                <a:uFillTx/>
                <a:latin typeface="+mn-lt"/>
                <a:ea typeface="+mn-ea"/>
                <a:cs typeface="+mn-cs"/>
              </a:rPr>
            </a:br>
            <a:r>
              <a:rPr kumimoji="0" lang="da-DK" sz="1200" b="0" i="0" u="none" strike="noStrike" kern="1200" cap="none" spc="0" normalizeH="0" baseline="0" noProof="0">
                <a:ln>
                  <a:noFill/>
                </a:ln>
                <a:effectLst/>
                <a:uLnTx/>
                <a:uFillTx/>
                <a:latin typeface="+mn-lt"/>
                <a:ea typeface="+mn-ea"/>
                <a:cs typeface="+mn-cs"/>
              </a:rPr>
              <a:t>på </a:t>
            </a:r>
            <a:br>
              <a:rPr kumimoji="0" lang="da-DK" sz="1200" b="0" i="0" u="none" strike="noStrike" kern="1200" cap="none" spc="0" normalizeH="0" baseline="0" noProof="0">
                <a:ln>
                  <a:noFill/>
                </a:ln>
                <a:effectLst/>
                <a:uLnTx/>
                <a:uFillTx/>
                <a:latin typeface="+mn-lt"/>
                <a:ea typeface="+mn-ea"/>
                <a:cs typeface="+mn-cs"/>
              </a:rPr>
            </a:br>
            <a:r>
              <a:rPr kumimoji="0" lang="da-DK" sz="1200" b="0" i="0" u="none" strike="noStrike" kern="1200" cap="none" spc="0" normalizeH="0" baseline="0" noProof="0">
                <a:ln>
                  <a:noFill/>
                </a:ln>
                <a:effectLst/>
                <a:uLnTx/>
                <a:uFillTx/>
                <a:latin typeface="+mn-lt"/>
                <a:ea typeface="+mn-ea"/>
                <a:cs typeface="+mn-cs"/>
              </a:rPr>
              <a:t>kapital</a:t>
            </a:r>
          </a:p>
        </p:txBody>
      </p:sp>
      <p:sp>
        <p:nvSpPr>
          <p:cNvPr id="14" name="Tekstfelt 13"/>
          <p:cNvSpPr txBox="1"/>
          <p:nvPr/>
        </p:nvSpPr>
        <p:spPr>
          <a:xfrm>
            <a:off x="2824481" y="6038103"/>
            <a:ext cx="1643399" cy="276999"/>
          </a:xfrm>
          <a:prstGeom prst="rect">
            <a:avLst/>
          </a:prstGeom>
        </p:spPr>
        <p:txBody>
          <a:bodyPr wrap="none" rtlCol="0">
            <a:sp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lang="da-DK" sz="1200"/>
              <a:t>Status på it-branchen</a:t>
            </a:r>
            <a:endParaRPr kumimoji="0" lang="da-DK" sz="1200" b="0" i="0" u="none" strike="noStrike" kern="1200" cap="none" spc="0" normalizeH="0" baseline="0" noProof="0">
              <a:ln>
                <a:noFill/>
              </a:ln>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8752A227-CB4F-4AD0-BBFE-CD38BD1BD253}"/>
              </a:ext>
            </a:extLst>
          </p:cNvPr>
          <p:cNvGraphicFramePr>
            <a:graphicFrameLocks/>
          </p:cNvGraphicFramePr>
          <p:nvPr>
            <p:extLst>
              <p:ext uri="{D42A27DB-BD31-4B8C-83A1-F6EECF244321}">
                <p14:modId xmlns:p14="http://schemas.microsoft.com/office/powerpoint/2010/main" val="3093843063"/>
              </p:ext>
            </p:extLst>
          </p:nvPr>
        </p:nvGraphicFramePr>
        <p:xfrm>
          <a:off x="1538536" y="3109431"/>
          <a:ext cx="5182359" cy="3087034"/>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10</a:t>
            </a:fld>
            <a:endParaRPr lang="da-DK"/>
          </a:p>
        </p:txBody>
      </p:sp>
      <p:sp>
        <p:nvSpPr>
          <p:cNvPr id="9" name="Titel 8"/>
          <p:cNvSpPr>
            <a:spLocks noGrp="1"/>
          </p:cNvSpPr>
          <p:nvPr>
            <p:ph type="title"/>
          </p:nvPr>
        </p:nvSpPr>
        <p:spPr>
          <a:xfrm>
            <a:off x="395536" y="796760"/>
            <a:ext cx="8229600" cy="504056"/>
          </a:xfrm>
        </p:spPr>
        <p:txBody>
          <a:bodyPr/>
          <a:lstStyle/>
          <a:p>
            <a:r>
              <a:rPr lang="da-DK" sz="1800" dirty="0"/>
              <a:t>Hvor mange stillinger har I måtte opgive at besætte indenfor de seneste 12 måneder? Skriv antal</a:t>
            </a:r>
          </a:p>
        </p:txBody>
      </p:sp>
      <p:sp>
        <p:nvSpPr>
          <p:cNvPr id="12" name="Pladsholder til tekst 5"/>
          <p:cNvSpPr txBox="1">
            <a:spLocks/>
          </p:cNvSpPr>
          <p:nvPr/>
        </p:nvSpPr>
        <p:spPr>
          <a:xfrm>
            <a:off x="395536" y="1588833"/>
            <a:ext cx="7521848" cy="13766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I 2020 var der i alt 2.600 it-stillinger, der ikke kunne besættes i it-branchen</a:t>
            </a:r>
          </a:p>
          <a:p>
            <a:pPr marL="285750" indent="-285750">
              <a:buClr>
                <a:srgbClr val="C00000"/>
              </a:buClr>
            </a:pPr>
            <a:r>
              <a:rPr lang="da-DK" sz="1600" dirty="0"/>
              <a:t>Over halvdelen (1.600) var små virksomheder, der måtte opgive at få besat ledige stillinger</a:t>
            </a:r>
          </a:p>
          <a:p>
            <a:pPr marL="285750" indent="-285750">
              <a:buClr>
                <a:srgbClr val="C00000"/>
              </a:buClr>
            </a:pPr>
            <a:r>
              <a:rPr lang="da-DK" sz="1600" dirty="0"/>
              <a:t>De små virksomheder mangler i gennemsnit at få besat 1-2 stillinger, mens de store mangler 5-10 stillinger</a:t>
            </a:r>
          </a:p>
          <a:p>
            <a:pPr marL="285750" indent="-285750">
              <a:buClr>
                <a:srgbClr val="C00000"/>
              </a:buClr>
            </a:pPr>
            <a:endParaRPr lang="da-DK" sz="1600" dirty="0"/>
          </a:p>
          <a:p>
            <a:pPr marL="285750" indent="-285750">
              <a:buClr>
                <a:srgbClr val="C00000"/>
              </a:buClr>
            </a:pPr>
            <a:endParaRPr lang="da-DK" sz="1600" dirty="0"/>
          </a:p>
        </p:txBody>
      </p:sp>
      <p:sp>
        <p:nvSpPr>
          <p:cNvPr id="8" name="Tekstfelt 7">
            <a:extLst>
              <a:ext uri="{FF2B5EF4-FFF2-40B4-BE49-F238E27FC236}">
                <a16:creationId xmlns:a16="http://schemas.microsoft.com/office/drawing/2014/main" id="{4B505A14-868C-4172-A2FA-1DEDBBA3C3AF}"/>
              </a:ext>
            </a:extLst>
          </p:cNvPr>
          <p:cNvSpPr txBox="1"/>
          <p:nvPr/>
        </p:nvSpPr>
        <p:spPr>
          <a:xfrm>
            <a:off x="6158936" y="3395990"/>
            <a:ext cx="1673856"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1.596 ubesatte stillinger</a:t>
            </a:r>
            <a:endParaRPr kumimoji="0" lang="da-DK" sz="2400" b="0" i="0" u="none" strike="noStrike" kern="1200" cap="none" spc="0" normalizeH="0" baseline="0" noProof="0" dirty="0">
              <a:ln>
                <a:noFill/>
              </a:ln>
              <a:effectLst/>
              <a:uLnTx/>
              <a:uFillTx/>
              <a:latin typeface="+mn-lt"/>
              <a:ea typeface="+mn-ea"/>
              <a:cs typeface="+mn-cs"/>
            </a:endParaRPr>
          </a:p>
        </p:txBody>
      </p:sp>
      <p:sp>
        <p:nvSpPr>
          <p:cNvPr id="11" name="Tekstfelt 10">
            <a:extLst>
              <a:ext uri="{FF2B5EF4-FFF2-40B4-BE49-F238E27FC236}">
                <a16:creationId xmlns:a16="http://schemas.microsoft.com/office/drawing/2014/main" id="{6075C573-0BEF-4893-9E96-86AD2DE4CF0E}"/>
              </a:ext>
            </a:extLst>
          </p:cNvPr>
          <p:cNvSpPr txBox="1"/>
          <p:nvPr/>
        </p:nvSpPr>
        <p:spPr>
          <a:xfrm>
            <a:off x="3429497" y="3954536"/>
            <a:ext cx="1556836"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299 ubesatte stillinger</a:t>
            </a:r>
            <a:endParaRPr kumimoji="0" lang="da-DK" sz="2400" b="0" i="0" u="none" strike="noStrike" kern="1200" cap="none" spc="0" normalizeH="0" baseline="0" noProof="0" dirty="0">
              <a:ln>
                <a:noFill/>
              </a:ln>
              <a:effectLst/>
              <a:uLnTx/>
              <a:uFillTx/>
              <a:latin typeface="+mn-lt"/>
              <a:ea typeface="+mn-ea"/>
              <a:cs typeface="+mn-cs"/>
            </a:endParaRPr>
          </a:p>
        </p:txBody>
      </p:sp>
      <p:sp>
        <p:nvSpPr>
          <p:cNvPr id="13" name="Tekstfelt 12">
            <a:extLst>
              <a:ext uri="{FF2B5EF4-FFF2-40B4-BE49-F238E27FC236}">
                <a16:creationId xmlns:a16="http://schemas.microsoft.com/office/drawing/2014/main" id="{C1B1A198-C7CD-4584-A1B0-852A259EA1B6}"/>
              </a:ext>
            </a:extLst>
          </p:cNvPr>
          <p:cNvSpPr txBox="1"/>
          <p:nvPr/>
        </p:nvSpPr>
        <p:spPr>
          <a:xfrm>
            <a:off x="3091111" y="5088703"/>
            <a:ext cx="1556836"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140 ubesatte stillinger</a:t>
            </a:r>
            <a:endParaRPr kumimoji="0" lang="da-DK" sz="2400" b="0" i="0" u="none" strike="noStrike" kern="1200" cap="none" spc="0" normalizeH="0" baseline="0" noProof="0" dirty="0">
              <a:ln>
                <a:noFill/>
              </a:ln>
              <a:effectLst/>
              <a:uLnTx/>
              <a:uFillTx/>
              <a:latin typeface="+mn-lt"/>
              <a:ea typeface="+mn-ea"/>
              <a:cs typeface="+mn-cs"/>
            </a:endParaRPr>
          </a:p>
        </p:txBody>
      </p:sp>
      <p:sp>
        <p:nvSpPr>
          <p:cNvPr id="14" name="Tekstfelt 13">
            <a:extLst>
              <a:ext uri="{FF2B5EF4-FFF2-40B4-BE49-F238E27FC236}">
                <a16:creationId xmlns:a16="http://schemas.microsoft.com/office/drawing/2014/main" id="{800458E6-13CC-4D10-B22D-53B402ABD934}"/>
              </a:ext>
            </a:extLst>
          </p:cNvPr>
          <p:cNvSpPr txBox="1"/>
          <p:nvPr/>
        </p:nvSpPr>
        <p:spPr>
          <a:xfrm>
            <a:off x="3081586" y="5644669"/>
            <a:ext cx="1556836"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136 ubesatte stillinger</a:t>
            </a:r>
            <a:endParaRPr kumimoji="0" lang="da-DK" sz="2400" b="0" i="0" u="none" strike="noStrike" kern="1200" cap="none" spc="0" normalizeH="0" baseline="0" noProof="0" dirty="0">
              <a:ln>
                <a:noFill/>
              </a:ln>
              <a:effectLst/>
              <a:uLnTx/>
              <a:uFillTx/>
              <a:latin typeface="+mn-lt"/>
              <a:ea typeface="+mn-ea"/>
              <a:cs typeface="+mn-cs"/>
            </a:endParaRPr>
          </a:p>
        </p:txBody>
      </p:sp>
      <p:sp>
        <p:nvSpPr>
          <p:cNvPr id="16" name="Tekstfelt 15">
            <a:extLst>
              <a:ext uri="{FF2B5EF4-FFF2-40B4-BE49-F238E27FC236}">
                <a16:creationId xmlns:a16="http://schemas.microsoft.com/office/drawing/2014/main" id="{A4E9E4AF-4A97-4662-A437-0C3F3C8F01A1}"/>
              </a:ext>
            </a:extLst>
          </p:cNvPr>
          <p:cNvSpPr txBox="1"/>
          <p:nvPr/>
        </p:nvSpPr>
        <p:spPr>
          <a:xfrm>
            <a:off x="3701892" y="4523212"/>
            <a:ext cx="1556836"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432 ubesatte stillinger</a:t>
            </a:r>
            <a:endParaRPr kumimoji="0" lang="da-DK" sz="24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82837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3F00639E-2A41-41BE-9AAD-70BCAD11F127}"/>
              </a:ext>
            </a:extLst>
          </p:cNvPr>
          <p:cNvGraphicFramePr>
            <a:graphicFrameLocks/>
          </p:cNvGraphicFramePr>
          <p:nvPr>
            <p:extLst>
              <p:ext uri="{D42A27DB-BD31-4B8C-83A1-F6EECF244321}">
                <p14:modId xmlns:p14="http://schemas.microsoft.com/office/powerpoint/2010/main" val="1706498075"/>
              </p:ext>
            </p:extLst>
          </p:nvPr>
        </p:nvGraphicFramePr>
        <p:xfrm>
          <a:off x="1392771" y="2906830"/>
          <a:ext cx="5041413" cy="3138123"/>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11</a:t>
            </a:fld>
            <a:endParaRPr lang="da-DK"/>
          </a:p>
        </p:txBody>
      </p:sp>
      <p:sp>
        <p:nvSpPr>
          <p:cNvPr id="9" name="Titel 8"/>
          <p:cNvSpPr>
            <a:spLocks noGrp="1"/>
          </p:cNvSpPr>
          <p:nvPr>
            <p:ph type="title"/>
          </p:nvPr>
        </p:nvSpPr>
        <p:spPr>
          <a:xfrm>
            <a:off x="395536" y="796756"/>
            <a:ext cx="8229600" cy="504056"/>
          </a:xfrm>
        </p:spPr>
        <p:txBody>
          <a:bodyPr/>
          <a:lstStyle/>
          <a:p>
            <a:r>
              <a:rPr lang="da-DK" sz="1800"/>
              <a:t>Hvad gjorde I, da I ikke kunne besætte stillingen? (Sæt gerne flere kryds)</a:t>
            </a:r>
          </a:p>
        </p:txBody>
      </p:sp>
      <p:sp>
        <p:nvSpPr>
          <p:cNvPr id="15" name="Pladsholder til tekst 5"/>
          <p:cNvSpPr txBox="1">
            <a:spLocks/>
          </p:cNvSpPr>
          <p:nvPr/>
        </p:nvSpPr>
        <p:spPr>
          <a:xfrm>
            <a:off x="395536" y="1588834"/>
            <a:ext cx="7521848" cy="13179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Hver 3. (32,5%) måtte udskyde videreudvikling/innovation pga. manglen på kompetencer</a:t>
            </a:r>
          </a:p>
          <a:p>
            <a:pPr marL="285750" indent="-285750">
              <a:buClr>
                <a:srgbClr val="C00000"/>
              </a:buClr>
            </a:pPr>
            <a:r>
              <a:rPr lang="da-DK" sz="1600" dirty="0"/>
              <a:t>Næsten hver 3. (30,0%) måtte sige nej til ordrer/opgaver</a:t>
            </a:r>
          </a:p>
        </p:txBody>
      </p:sp>
      <p:sp>
        <p:nvSpPr>
          <p:cNvPr id="8" name="Tekstfelt 7"/>
          <p:cNvSpPr txBox="1"/>
          <p:nvPr/>
        </p:nvSpPr>
        <p:spPr>
          <a:xfrm>
            <a:off x="5666394" y="3625422"/>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32,5</a:t>
            </a:r>
            <a:r>
              <a:rPr kumimoji="0" lang="da-DK" sz="1100" b="0" i="0" u="none" strike="noStrike" kern="1200" cap="none" spc="0" normalizeH="0" baseline="0" noProof="0" dirty="0">
                <a:ln>
                  <a:noFill/>
                </a:ln>
                <a:effectLst/>
                <a:uLnTx/>
                <a:uFillTx/>
                <a:latin typeface="+mn-lt"/>
                <a:ea typeface="+mn-ea"/>
                <a:cs typeface="+mn-cs"/>
              </a:rPr>
              <a:t>% (50,9%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0" name="Tekstfelt 9"/>
          <p:cNvSpPr txBox="1"/>
          <p:nvPr/>
        </p:nvSpPr>
        <p:spPr>
          <a:xfrm>
            <a:off x="6068482" y="3154299"/>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41,3</a:t>
            </a:r>
            <a:r>
              <a:rPr kumimoji="0" lang="da-DK" sz="1100" b="0" i="0" u="none" strike="noStrike" kern="1200" cap="none" spc="0" normalizeH="0" baseline="0" noProof="0" dirty="0">
                <a:ln>
                  <a:noFill/>
                </a:ln>
                <a:effectLst/>
                <a:uLnTx/>
                <a:uFillTx/>
                <a:latin typeface="+mn-lt"/>
                <a:ea typeface="+mn-ea"/>
                <a:cs typeface="+mn-cs"/>
              </a:rPr>
              <a:t>% (34,0%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1" name="Tekstfelt 10"/>
          <p:cNvSpPr txBox="1"/>
          <p:nvPr/>
        </p:nvSpPr>
        <p:spPr>
          <a:xfrm>
            <a:off x="5467595" y="4114419"/>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30,0</a:t>
            </a:r>
            <a:r>
              <a:rPr kumimoji="0" lang="da-DK" sz="1100" b="0" i="0" u="none" strike="noStrike" kern="1200" cap="none" spc="0" normalizeH="0" baseline="0" noProof="0" dirty="0">
                <a:ln>
                  <a:noFill/>
                </a:ln>
                <a:effectLst/>
                <a:uLnTx/>
                <a:uFillTx/>
                <a:latin typeface="+mn-lt"/>
                <a:ea typeface="+mn-ea"/>
                <a:cs typeface="+mn-cs"/>
              </a:rPr>
              <a:t>% (30,2%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2" name="Tekstfelt 11"/>
          <p:cNvSpPr txBox="1"/>
          <p:nvPr/>
        </p:nvSpPr>
        <p:spPr>
          <a:xfrm>
            <a:off x="4198046" y="4587574"/>
            <a:ext cx="1459054"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5,0</a:t>
            </a:r>
            <a:r>
              <a:rPr kumimoji="0" lang="da-DK" sz="1100" b="0" i="0" u="none" strike="noStrike" kern="1200" cap="none" spc="0" normalizeH="0" baseline="0" noProof="0" dirty="0">
                <a:ln>
                  <a:noFill/>
                </a:ln>
                <a:effectLst/>
                <a:uLnTx/>
                <a:uFillTx/>
                <a:latin typeface="+mn-lt"/>
                <a:ea typeface="+mn-ea"/>
                <a:cs typeface="+mn-cs"/>
              </a:rPr>
              <a:t>% (24,5%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3" name="Tekstfelt 12"/>
          <p:cNvSpPr txBox="1"/>
          <p:nvPr/>
        </p:nvSpPr>
        <p:spPr>
          <a:xfrm>
            <a:off x="5260145" y="5064576"/>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26,3</a:t>
            </a:r>
            <a:r>
              <a:rPr kumimoji="0" lang="da-DK" sz="1100" b="0" i="0" u="none" strike="noStrike" kern="1200" cap="none" spc="0" normalizeH="0" baseline="0" noProof="0" dirty="0">
                <a:ln>
                  <a:noFill/>
                </a:ln>
                <a:effectLst/>
                <a:uLnTx/>
                <a:uFillTx/>
                <a:latin typeface="+mn-lt"/>
                <a:ea typeface="+mn-ea"/>
                <a:cs typeface="+mn-cs"/>
              </a:rPr>
              <a:t>% (11,3%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4" name="Tekstfelt 13"/>
          <p:cNvSpPr txBox="1"/>
          <p:nvPr/>
        </p:nvSpPr>
        <p:spPr>
          <a:xfrm>
            <a:off x="4199413" y="5544558"/>
            <a:ext cx="1380506"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5,0</a:t>
            </a:r>
            <a:r>
              <a:rPr kumimoji="0" lang="da-DK" sz="1100" b="0" i="0" u="none" strike="noStrike" kern="1200" cap="none" spc="0" normalizeH="0" baseline="0" noProof="0" dirty="0">
                <a:ln>
                  <a:noFill/>
                </a:ln>
                <a:effectLst/>
                <a:uLnTx/>
                <a:uFillTx/>
                <a:latin typeface="+mn-lt"/>
                <a:ea typeface="+mn-ea"/>
                <a:cs typeface="+mn-cs"/>
              </a:rPr>
              <a:t>% (1,9% i 2019)</a:t>
            </a:r>
            <a:endParaRPr kumimoji="0" lang="da-DK" sz="24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71264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B39AA035-EF20-4DA7-8BE3-7A06B253B28D}"/>
              </a:ext>
            </a:extLst>
          </p:cNvPr>
          <p:cNvGraphicFramePr>
            <a:graphicFrameLocks/>
          </p:cNvGraphicFramePr>
          <p:nvPr>
            <p:extLst>
              <p:ext uri="{D42A27DB-BD31-4B8C-83A1-F6EECF244321}">
                <p14:modId xmlns:p14="http://schemas.microsoft.com/office/powerpoint/2010/main" val="2383221759"/>
              </p:ext>
            </p:extLst>
          </p:nvPr>
        </p:nvGraphicFramePr>
        <p:xfrm>
          <a:off x="458398" y="3001740"/>
          <a:ext cx="752184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12</a:t>
            </a:fld>
            <a:endParaRPr lang="da-DK"/>
          </a:p>
        </p:txBody>
      </p:sp>
      <p:sp>
        <p:nvSpPr>
          <p:cNvPr id="9" name="Titel 8"/>
          <p:cNvSpPr>
            <a:spLocks noGrp="1"/>
          </p:cNvSpPr>
          <p:nvPr>
            <p:ph type="title"/>
          </p:nvPr>
        </p:nvSpPr>
        <p:spPr>
          <a:xfrm>
            <a:off x="395536" y="796758"/>
            <a:ext cx="8229600" cy="504056"/>
          </a:xfrm>
        </p:spPr>
        <p:txBody>
          <a:bodyPr/>
          <a:lstStyle/>
          <a:p>
            <a:r>
              <a:rPr lang="da-DK" sz="1800" dirty="0"/>
              <a:t>Hvad er den største udfordring i forhold til at få fat i de rette it-kompetencer i Danmark?</a:t>
            </a:r>
          </a:p>
        </p:txBody>
      </p:sp>
      <p:sp>
        <p:nvSpPr>
          <p:cNvPr id="16" name="Pladsholder til tekst 5"/>
          <p:cNvSpPr txBox="1">
            <a:spLocks/>
          </p:cNvSpPr>
          <p:nvPr/>
        </p:nvSpPr>
        <p:spPr>
          <a:xfrm>
            <a:off x="395536" y="1588833"/>
            <a:ext cx="7521848" cy="9121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Den største udfordring er, at ansøgerne mangler specifikke spidskompetencer (27,6%)</a:t>
            </a:r>
          </a:p>
          <a:p>
            <a:pPr marL="285750" indent="-285750">
              <a:buClr>
                <a:srgbClr val="C00000"/>
              </a:buClr>
            </a:pPr>
            <a:r>
              <a:rPr lang="da-DK" sz="1600" dirty="0"/>
              <a:t>Til gengæld er lønniveauet en mindre udfordring i forhold til sidste år</a:t>
            </a:r>
          </a:p>
        </p:txBody>
      </p:sp>
      <p:sp>
        <p:nvSpPr>
          <p:cNvPr id="8" name="Tekstfelt 7"/>
          <p:cNvSpPr txBox="1"/>
          <p:nvPr/>
        </p:nvSpPr>
        <p:spPr>
          <a:xfrm>
            <a:off x="6004836" y="3914297"/>
            <a:ext cx="1293944" cy="230832"/>
          </a:xfrm>
          <a:prstGeom prst="rect">
            <a:avLst/>
          </a:prstGeom>
        </p:spPr>
        <p:txBody>
          <a:bodyPr wrap="none" rtlCol="0">
            <a:spAutoFit/>
          </a:bodyPr>
          <a:lstStyle/>
          <a:p>
            <a:pPr>
              <a:spcBef>
                <a:spcPct val="20000"/>
              </a:spcBef>
            </a:pPr>
            <a:r>
              <a:rPr lang="en-US" sz="900" dirty="0"/>
              <a:t>16,3% (13,8% </a:t>
            </a:r>
            <a:r>
              <a:rPr lang="en-US" sz="900" dirty="0" err="1"/>
              <a:t>i</a:t>
            </a:r>
            <a:r>
              <a:rPr lang="en-US" sz="900" dirty="0"/>
              <a:t> 2019)</a:t>
            </a:r>
          </a:p>
        </p:txBody>
      </p:sp>
      <p:sp>
        <p:nvSpPr>
          <p:cNvPr id="10" name="Tekstfelt 9"/>
          <p:cNvSpPr txBox="1"/>
          <p:nvPr/>
        </p:nvSpPr>
        <p:spPr>
          <a:xfrm>
            <a:off x="5921926" y="4254610"/>
            <a:ext cx="1293944" cy="230832"/>
          </a:xfrm>
          <a:prstGeom prst="rect">
            <a:avLst/>
          </a:prstGeom>
        </p:spPr>
        <p:txBody>
          <a:bodyPr wrap="none" rtlCol="0">
            <a:spAutoFit/>
          </a:bodyPr>
          <a:lstStyle/>
          <a:p>
            <a:pPr>
              <a:spcBef>
                <a:spcPct val="20000"/>
              </a:spcBef>
            </a:pPr>
            <a:r>
              <a:rPr lang="en-US" sz="900" dirty="0"/>
              <a:t>16,3% (19,0% </a:t>
            </a:r>
            <a:r>
              <a:rPr lang="en-US" sz="900" dirty="0" err="1"/>
              <a:t>i</a:t>
            </a:r>
            <a:r>
              <a:rPr lang="en-US" sz="900" dirty="0"/>
              <a:t> 2019)</a:t>
            </a:r>
          </a:p>
        </p:txBody>
      </p:sp>
      <p:sp>
        <p:nvSpPr>
          <p:cNvPr id="11" name="Tekstfelt 10"/>
          <p:cNvSpPr txBox="1"/>
          <p:nvPr/>
        </p:nvSpPr>
        <p:spPr>
          <a:xfrm>
            <a:off x="7541001" y="3198623"/>
            <a:ext cx="1293944" cy="230832"/>
          </a:xfrm>
          <a:prstGeom prst="rect">
            <a:avLst/>
          </a:prstGeom>
        </p:spPr>
        <p:txBody>
          <a:bodyPr wrap="none" rtlCol="0">
            <a:spAutoFit/>
          </a:bodyPr>
          <a:lstStyle/>
          <a:p>
            <a:pPr>
              <a:spcBef>
                <a:spcPct val="20000"/>
              </a:spcBef>
            </a:pPr>
            <a:r>
              <a:rPr lang="en-US" sz="900" dirty="0"/>
              <a:t>27,6% (29,3% </a:t>
            </a:r>
            <a:r>
              <a:rPr lang="en-US" sz="900" dirty="0" err="1"/>
              <a:t>i</a:t>
            </a:r>
            <a:r>
              <a:rPr lang="en-US" sz="900" dirty="0"/>
              <a:t> 2019)</a:t>
            </a:r>
          </a:p>
        </p:txBody>
      </p:sp>
      <p:sp>
        <p:nvSpPr>
          <p:cNvPr id="12" name="Tekstfelt 11"/>
          <p:cNvSpPr txBox="1"/>
          <p:nvPr/>
        </p:nvSpPr>
        <p:spPr>
          <a:xfrm>
            <a:off x="6063924" y="3557034"/>
            <a:ext cx="1293944" cy="230832"/>
          </a:xfrm>
          <a:prstGeom prst="rect">
            <a:avLst/>
          </a:prstGeom>
        </p:spPr>
        <p:txBody>
          <a:bodyPr wrap="none" rtlCol="0">
            <a:spAutoFit/>
          </a:bodyPr>
          <a:lstStyle/>
          <a:p>
            <a:pPr>
              <a:spcBef>
                <a:spcPct val="20000"/>
              </a:spcBef>
            </a:pPr>
            <a:r>
              <a:rPr lang="en-US" sz="900" dirty="0"/>
              <a:t>16,8% (20,7% </a:t>
            </a:r>
            <a:r>
              <a:rPr lang="en-US" sz="900" dirty="0" err="1"/>
              <a:t>i</a:t>
            </a:r>
            <a:r>
              <a:rPr lang="en-US" sz="900" dirty="0"/>
              <a:t> 2019)</a:t>
            </a:r>
          </a:p>
        </p:txBody>
      </p:sp>
      <p:sp>
        <p:nvSpPr>
          <p:cNvPr id="13" name="Tekstfelt 12"/>
          <p:cNvSpPr txBox="1"/>
          <p:nvPr/>
        </p:nvSpPr>
        <p:spPr>
          <a:xfrm>
            <a:off x="4584140" y="4609969"/>
            <a:ext cx="1165704" cy="230832"/>
          </a:xfrm>
          <a:prstGeom prst="rect">
            <a:avLst/>
          </a:prstGeom>
        </p:spPr>
        <p:txBody>
          <a:bodyPr wrap="none" rtlCol="0">
            <a:spAutoFit/>
          </a:bodyPr>
          <a:lstStyle/>
          <a:p>
            <a:pPr>
              <a:spcBef>
                <a:spcPct val="20000"/>
              </a:spcBef>
            </a:pPr>
            <a:r>
              <a:rPr lang="en-US" sz="900" dirty="0"/>
              <a:t>5,9% (9,5% </a:t>
            </a:r>
            <a:r>
              <a:rPr lang="en-US" sz="900" dirty="0" err="1"/>
              <a:t>i</a:t>
            </a:r>
            <a:r>
              <a:rPr lang="en-US" sz="900" dirty="0"/>
              <a:t> 2019)</a:t>
            </a:r>
          </a:p>
        </p:txBody>
      </p:sp>
      <p:sp>
        <p:nvSpPr>
          <p:cNvPr id="14" name="Tekstfelt 13"/>
          <p:cNvSpPr txBox="1"/>
          <p:nvPr/>
        </p:nvSpPr>
        <p:spPr>
          <a:xfrm>
            <a:off x="4450961" y="4965284"/>
            <a:ext cx="1165704" cy="230832"/>
          </a:xfrm>
          <a:prstGeom prst="rect">
            <a:avLst/>
          </a:prstGeom>
        </p:spPr>
        <p:txBody>
          <a:bodyPr wrap="none" rtlCol="0">
            <a:spAutoFit/>
          </a:bodyPr>
          <a:lstStyle/>
          <a:p>
            <a:pPr>
              <a:spcBef>
                <a:spcPct val="20000"/>
              </a:spcBef>
            </a:pPr>
            <a:r>
              <a:rPr lang="en-US" sz="900" dirty="0"/>
              <a:t>4,9% (4,3% </a:t>
            </a:r>
            <a:r>
              <a:rPr lang="en-US" sz="900" dirty="0" err="1"/>
              <a:t>i</a:t>
            </a:r>
            <a:r>
              <a:rPr lang="en-US" sz="900" dirty="0"/>
              <a:t> 2019)</a:t>
            </a:r>
          </a:p>
        </p:txBody>
      </p:sp>
      <p:sp>
        <p:nvSpPr>
          <p:cNvPr id="18" name="Tekstfelt 17"/>
          <p:cNvSpPr txBox="1"/>
          <p:nvPr/>
        </p:nvSpPr>
        <p:spPr>
          <a:xfrm>
            <a:off x="5462410" y="5318003"/>
            <a:ext cx="1229824" cy="230832"/>
          </a:xfrm>
          <a:prstGeom prst="rect">
            <a:avLst/>
          </a:prstGeom>
        </p:spPr>
        <p:txBody>
          <a:bodyPr wrap="none" rtlCol="0">
            <a:spAutoFit/>
          </a:bodyPr>
          <a:lstStyle/>
          <a:p>
            <a:pPr>
              <a:spcBef>
                <a:spcPct val="20000"/>
              </a:spcBef>
            </a:pPr>
            <a:r>
              <a:rPr lang="en-US" sz="900" dirty="0"/>
              <a:t>12,3% (3,5% </a:t>
            </a:r>
            <a:r>
              <a:rPr lang="en-US" sz="900" dirty="0" err="1"/>
              <a:t>i</a:t>
            </a:r>
            <a:r>
              <a:rPr lang="en-US" sz="900" dirty="0"/>
              <a:t> 2019)</a:t>
            </a:r>
          </a:p>
        </p:txBody>
      </p:sp>
    </p:spTree>
    <p:extLst>
      <p:ext uri="{BB962C8B-B14F-4D97-AF65-F5344CB8AC3E}">
        <p14:creationId xmlns:p14="http://schemas.microsoft.com/office/powerpoint/2010/main" val="219733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62A772F3-16F3-44D5-BBA6-2FE6853F5611}"/>
              </a:ext>
            </a:extLst>
          </p:cNvPr>
          <p:cNvGraphicFramePr>
            <a:graphicFrameLocks/>
          </p:cNvGraphicFramePr>
          <p:nvPr>
            <p:extLst>
              <p:ext uri="{D42A27DB-BD31-4B8C-83A1-F6EECF244321}">
                <p14:modId xmlns:p14="http://schemas.microsoft.com/office/powerpoint/2010/main" val="4158671355"/>
              </p:ext>
            </p:extLst>
          </p:nvPr>
        </p:nvGraphicFramePr>
        <p:xfrm>
          <a:off x="160115" y="2797431"/>
          <a:ext cx="7880717" cy="3369141"/>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13</a:t>
            </a:fld>
            <a:endParaRPr lang="da-DK"/>
          </a:p>
        </p:txBody>
      </p:sp>
      <p:sp>
        <p:nvSpPr>
          <p:cNvPr id="9" name="Titel 8"/>
          <p:cNvSpPr>
            <a:spLocks noGrp="1"/>
          </p:cNvSpPr>
          <p:nvPr>
            <p:ph type="title"/>
          </p:nvPr>
        </p:nvSpPr>
        <p:spPr>
          <a:xfrm>
            <a:off x="395536" y="796762"/>
            <a:ext cx="8229600" cy="504056"/>
          </a:xfrm>
        </p:spPr>
        <p:txBody>
          <a:bodyPr/>
          <a:lstStyle/>
          <a:p>
            <a:r>
              <a:rPr lang="da-DK" sz="1800"/>
              <a:t>Personer med hvilke kompetencer efterspørger din virksomhed i Danmark? (Sæt gerne flere kryds)</a:t>
            </a:r>
          </a:p>
        </p:txBody>
      </p:sp>
      <p:sp>
        <p:nvSpPr>
          <p:cNvPr id="19" name="Pladsholder til tekst 5"/>
          <p:cNvSpPr txBox="1">
            <a:spLocks/>
          </p:cNvSpPr>
          <p:nvPr/>
        </p:nvSpPr>
        <p:spPr>
          <a:xfrm>
            <a:off x="395536" y="1588834"/>
            <a:ext cx="7521848" cy="9947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Det er stadig de deciderede softwareudviklere, der efterspørges i branchen (63,7%)</a:t>
            </a:r>
          </a:p>
          <a:p>
            <a:pPr marL="285750" indent="-285750">
              <a:buClr>
                <a:srgbClr val="C00000"/>
              </a:buClr>
            </a:pPr>
            <a:r>
              <a:rPr lang="da-DK" sz="1600" dirty="0"/>
              <a:t>Næsten halvdelen (46,3%) efterspørger folk med forretningsforståelse</a:t>
            </a:r>
          </a:p>
        </p:txBody>
      </p:sp>
      <p:sp>
        <p:nvSpPr>
          <p:cNvPr id="8" name="Tekstfelt 7"/>
          <p:cNvSpPr txBox="1"/>
          <p:nvPr/>
        </p:nvSpPr>
        <p:spPr>
          <a:xfrm>
            <a:off x="7410541" y="2948000"/>
            <a:ext cx="1537600" cy="261610"/>
          </a:xfrm>
          <a:prstGeom prst="rect">
            <a:avLst/>
          </a:prstGeom>
        </p:spPr>
        <p:txBody>
          <a:bodyPr wrap="none" rtlCol="0">
            <a:spAutoFit/>
          </a:bodyPr>
          <a:lstStyle/>
          <a:p>
            <a:pPr>
              <a:spcBef>
                <a:spcPct val="20000"/>
              </a:spcBef>
            </a:pPr>
            <a:r>
              <a:rPr lang="en-US" sz="1100" dirty="0"/>
              <a:t>63,7% (63,8% </a:t>
            </a:r>
            <a:r>
              <a:rPr lang="en-US" sz="1100" dirty="0" err="1"/>
              <a:t>i</a:t>
            </a:r>
            <a:r>
              <a:rPr lang="en-US" sz="1100" dirty="0"/>
              <a:t> 2019)</a:t>
            </a:r>
          </a:p>
        </p:txBody>
      </p:sp>
      <p:sp>
        <p:nvSpPr>
          <p:cNvPr id="10" name="Tekstfelt 9"/>
          <p:cNvSpPr txBox="1"/>
          <p:nvPr/>
        </p:nvSpPr>
        <p:spPr>
          <a:xfrm>
            <a:off x="5045362" y="3727073"/>
            <a:ext cx="1537600" cy="261610"/>
          </a:xfrm>
          <a:prstGeom prst="rect">
            <a:avLst/>
          </a:prstGeom>
        </p:spPr>
        <p:txBody>
          <a:bodyPr wrap="none" rtlCol="0">
            <a:spAutoFit/>
          </a:bodyPr>
          <a:lstStyle/>
          <a:p>
            <a:pPr>
              <a:spcBef>
                <a:spcPct val="20000"/>
              </a:spcBef>
            </a:pPr>
            <a:r>
              <a:rPr lang="en-US" sz="1100" dirty="0"/>
              <a:t>33,3% (47,4% </a:t>
            </a:r>
            <a:r>
              <a:rPr lang="en-US" sz="1100" dirty="0" err="1"/>
              <a:t>i</a:t>
            </a:r>
            <a:r>
              <a:rPr lang="en-US" sz="1100" dirty="0"/>
              <a:t> 2019)</a:t>
            </a:r>
          </a:p>
        </p:txBody>
      </p:sp>
      <p:sp>
        <p:nvSpPr>
          <p:cNvPr id="11" name="Tekstfelt 10"/>
          <p:cNvSpPr txBox="1"/>
          <p:nvPr/>
        </p:nvSpPr>
        <p:spPr>
          <a:xfrm>
            <a:off x="6093018" y="3208454"/>
            <a:ext cx="1537600" cy="261610"/>
          </a:xfrm>
          <a:prstGeom prst="rect">
            <a:avLst/>
          </a:prstGeom>
        </p:spPr>
        <p:txBody>
          <a:bodyPr wrap="none" rtlCol="0">
            <a:spAutoFit/>
          </a:bodyPr>
          <a:lstStyle/>
          <a:p>
            <a:pPr>
              <a:spcBef>
                <a:spcPct val="20000"/>
              </a:spcBef>
            </a:pPr>
            <a:r>
              <a:rPr lang="en-US" sz="1100" dirty="0"/>
              <a:t>46,3% (60,3% </a:t>
            </a:r>
            <a:r>
              <a:rPr lang="en-US" sz="1100" dirty="0" err="1"/>
              <a:t>i</a:t>
            </a:r>
            <a:r>
              <a:rPr lang="en-US" sz="1100" dirty="0"/>
              <a:t> 2019)</a:t>
            </a:r>
          </a:p>
        </p:txBody>
      </p:sp>
      <p:sp>
        <p:nvSpPr>
          <p:cNvPr id="12" name="Tekstfelt 11"/>
          <p:cNvSpPr txBox="1"/>
          <p:nvPr/>
        </p:nvSpPr>
        <p:spPr>
          <a:xfrm>
            <a:off x="5673672" y="3470096"/>
            <a:ext cx="1537600" cy="261610"/>
          </a:xfrm>
          <a:prstGeom prst="rect">
            <a:avLst/>
          </a:prstGeom>
        </p:spPr>
        <p:txBody>
          <a:bodyPr wrap="none" rtlCol="0">
            <a:spAutoFit/>
          </a:bodyPr>
          <a:lstStyle/>
          <a:p>
            <a:pPr>
              <a:spcBef>
                <a:spcPct val="20000"/>
              </a:spcBef>
            </a:pPr>
            <a:r>
              <a:rPr lang="en-US" sz="1100" dirty="0"/>
              <a:t>40,1% (52,6% </a:t>
            </a:r>
            <a:r>
              <a:rPr lang="en-US" sz="1100" dirty="0" err="1"/>
              <a:t>i</a:t>
            </a:r>
            <a:r>
              <a:rPr lang="en-US" sz="1100" dirty="0"/>
              <a:t> 2019)</a:t>
            </a:r>
          </a:p>
        </p:txBody>
      </p:sp>
      <p:sp>
        <p:nvSpPr>
          <p:cNvPr id="13" name="Tekstfelt 12"/>
          <p:cNvSpPr txBox="1"/>
          <p:nvPr/>
        </p:nvSpPr>
        <p:spPr>
          <a:xfrm>
            <a:off x="3580085" y="5012895"/>
            <a:ext cx="2053767" cy="261610"/>
          </a:xfrm>
          <a:prstGeom prst="rect">
            <a:avLst/>
          </a:prstGeom>
        </p:spPr>
        <p:txBody>
          <a:bodyPr wrap="none" rtlCol="0">
            <a:spAutoFit/>
          </a:bodyPr>
          <a:lstStyle/>
          <a:p>
            <a:pPr>
              <a:spcBef>
                <a:spcPct val="20000"/>
              </a:spcBef>
            </a:pPr>
            <a:r>
              <a:rPr lang="en-US" sz="1100" dirty="0"/>
              <a:t>13,9% (</a:t>
            </a:r>
            <a:r>
              <a:rPr lang="en-US" sz="1100" dirty="0" err="1"/>
              <a:t>ikke</a:t>
            </a:r>
            <a:r>
              <a:rPr lang="en-US" sz="1100" dirty="0"/>
              <a:t> </a:t>
            </a:r>
            <a:r>
              <a:rPr lang="en-US" sz="1100" dirty="0" err="1"/>
              <a:t>spurgt</a:t>
            </a:r>
            <a:r>
              <a:rPr lang="en-US" sz="1100" dirty="0"/>
              <a:t> om </a:t>
            </a:r>
            <a:r>
              <a:rPr lang="en-US" sz="1100" dirty="0" err="1"/>
              <a:t>i</a:t>
            </a:r>
            <a:r>
              <a:rPr lang="en-US" sz="1100" dirty="0"/>
              <a:t> 2019)</a:t>
            </a:r>
          </a:p>
        </p:txBody>
      </p:sp>
      <p:sp>
        <p:nvSpPr>
          <p:cNvPr id="14" name="Tekstfelt 13"/>
          <p:cNvSpPr txBox="1"/>
          <p:nvPr/>
        </p:nvSpPr>
        <p:spPr>
          <a:xfrm>
            <a:off x="4940486" y="3987018"/>
            <a:ext cx="1537600" cy="261610"/>
          </a:xfrm>
          <a:prstGeom prst="rect">
            <a:avLst/>
          </a:prstGeom>
        </p:spPr>
        <p:txBody>
          <a:bodyPr wrap="none" rtlCol="0">
            <a:spAutoFit/>
          </a:bodyPr>
          <a:lstStyle/>
          <a:p>
            <a:pPr>
              <a:spcBef>
                <a:spcPct val="20000"/>
              </a:spcBef>
            </a:pPr>
            <a:r>
              <a:rPr lang="en-US" sz="1100" dirty="0"/>
              <a:t>31,3% (34,5% </a:t>
            </a:r>
            <a:r>
              <a:rPr lang="en-US" sz="1100" dirty="0" err="1"/>
              <a:t>i</a:t>
            </a:r>
            <a:r>
              <a:rPr lang="en-US" sz="1100" dirty="0"/>
              <a:t> 2019)</a:t>
            </a:r>
          </a:p>
        </p:txBody>
      </p:sp>
      <p:sp>
        <p:nvSpPr>
          <p:cNvPr id="15" name="Tekstfelt 14"/>
          <p:cNvSpPr txBox="1"/>
          <p:nvPr/>
        </p:nvSpPr>
        <p:spPr>
          <a:xfrm>
            <a:off x="4634601" y="4761430"/>
            <a:ext cx="1537600" cy="261610"/>
          </a:xfrm>
          <a:prstGeom prst="rect">
            <a:avLst/>
          </a:prstGeom>
        </p:spPr>
        <p:txBody>
          <a:bodyPr wrap="none" rtlCol="0">
            <a:spAutoFit/>
          </a:bodyPr>
          <a:lstStyle/>
          <a:p>
            <a:pPr>
              <a:spcBef>
                <a:spcPct val="20000"/>
              </a:spcBef>
            </a:pPr>
            <a:r>
              <a:rPr lang="en-US" sz="1100" dirty="0"/>
              <a:t>27,4% (43,1% </a:t>
            </a:r>
            <a:r>
              <a:rPr lang="en-US" sz="1100" dirty="0" err="1"/>
              <a:t>i</a:t>
            </a:r>
            <a:r>
              <a:rPr lang="en-US" sz="1100" dirty="0"/>
              <a:t> 2019)</a:t>
            </a:r>
          </a:p>
        </p:txBody>
      </p:sp>
      <p:sp>
        <p:nvSpPr>
          <p:cNvPr id="16" name="Tekstfelt 15"/>
          <p:cNvSpPr txBox="1"/>
          <p:nvPr/>
        </p:nvSpPr>
        <p:spPr>
          <a:xfrm>
            <a:off x="2734914" y="5263259"/>
            <a:ext cx="1975221" cy="261610"/>
          </a:xfrm>
          <a:prstGeom prst="rect">
            <a:avLst/>
          </a:prstGeom>
        </p:spPr>
        <p:txBody>
          <a:bodyPr wrap="none" rtlCol="0">
            <a:spAutoFit/>
          </a:bodyPr>
          <a:lstStyle/>
          <a:p>
            <a:pPr>
              <a:spcBef>
                <a:spcPct val="20000"/>
              </a:spcBef>
            </a:pPr>
            <a:r>
              <a:rPr lang="en-US" sz="1100" dirty="0"/>
              <a:t>3,0% (</a:t>
            </a:r>
            <a:r>
              <a:rPr lang="en-US" sz="1100" dirty="0" err="1"/>
              <a:t>ikke</a:t>
            </a:r>
            <a:r>
              <a:rPr lang="en-US" sz="1100" dirty="0"/>
              <a:t> </a:t>
            </a:r>
            <a:r>
              <a:rPr lang="en-US" sz="1100" dirty="0" err="1"/>
              <a:t>spurgt</a:t>
            </a:r>
            <a:r>
              <a:rPr lang="en-US" sz="1100" dirty="0"/>
              <a:t> om </a:t>
            </a:r>
            <a:r>
              <a:rPr lang="en-US" sz="1100" dirty="0" err="1"/>
              <a:t>i</a:t>
            </a:r>
            <a:r>
              <a:rPr lang="en-US" sz="1100" dirty="0"/>
              <a:t> 2019)</a:t>
            </a:r>
          </a:p>
        </p:txBody>
      </p:sp>
      <p:sp>
        <p:nvSpPr>
          <p:cNvPr id="18" name="Tekstfelt 17"/>
          <p:cNvSpPr txBox="1"/>
          <p:nvPr/>
        </p:nvSpPr>
        <p:spPr>
          <a:xfrm>
            <a:off x="3386115" y="5531259"/>
            <a:ext cx="1459054" cy="261610"/>
          </a:xfrm>
          <a:prstGeom prst="rect">
            <a:avLst/>
          </a:prstGeom>
        </p:spPr>
        <p:txBody>
          <a:bodyPr wrap="none" rtlCol="0">
            <a:spAutoFit/>
          </a:bodyPr>
          <a:lstStyle/>
          <a:p>
            <a:pPr>
              <a:spcBef>
                <a:spcPct val="20000"/>
              </a:spcBef>
            </a:pPr>
            <a:r>
              <a:rPr lang="en-US" sz="1100" dirty="0"/>
              <a:t>11,4% (9,5% </a:t>
            </a:r>
            <a:r>
              <a:rPr lang="en-US" sz="1100" dirty="0" err="1"/>
              <a:t>i</a:t>
            </a:r>
            <a:r>
              <a:rPr lang="en-US" sz="1100" dirty="0"/>
              <a:t> 2019)</a:t>
            </a:r>
          </a:p>
        </p:txBody>
      </p:sp>
      <p:sp>
        <p:nvSpPr>
          <p:cNvPr id="21" name="Tekstfelt 20"/>
          <p:cNvSpPr txBox="1"/>
          <p:nvPr/>
        </p:nvSpPr>
        <p:spPr>
          <a:xfrm>
            <a:off x="2969240" y="5785954"/>
            <a:ext cx="1380506" cy="261610"/>
          </a:xfrm>
          <a:prstGeom prst="rect">
            <a:avLst/>
          </a:prstGeom>
        </p:spPr>
        <p:txBody>
          <a:bodyPr wrap="none" rtlCol="0">
            <a:spAutoFit/>
          </a:bodyPr>
          <a:lstStyle/>
          <a:p>
            <a:pPr>
              <a:spcBef>
                <a:spcPct val="20000"/>
              </a:spcBef>
            </a:pPr>
            <a:r>
              <a:rPr lang="en-US" sz="1100" dirty="0"/>
              <a:t>6,0% (1,7% </a:t>
            </a:r>
            <a:r>
              <a:rPr lang="en-US" sz="1100" dirty="0" err="1"/>
              <a:t>i</a:t>
            </a:r>
            <a:r>
              <a:rPr lang="en-US" sz="1100" dirty="0"/>
              <a:t> 2019)</a:t>
            </a:r>
          </a:p>
        </p:txBody>
      </p:sp>
      <p:sp>
        <p:nvSpPr>
          <p:cNvPr id="23" name="Tekstfelt 22">
            <a:extLst>
              <a:ext uri="{FF2B5EF4-FFF2-40B4-BE49-F238E27FC236}">
                <a16:creationId xmlns:a16="http://schemas.microsoft.com/office/drawing/2014/main" id="{565AFE2A-918E-47F9-9795-2B62D447DBBF}"/>
              </a:ext>
            </a:extLst>
          </p:cNvPr>
          <p:cNvSpPr txBox="1"/>
          <p:nvPr/>
        </p:nvSpPr>
        <p:spPr>
          <a:xfrm>
            <a:off x="4737406" y="4244532"/>
            <a:ext cx="2053767" cy="261610"/>
          </a:xfrm>
          <a:prstGeom prst="rect">
            <a:avLst/>
          </a:prstGeom>
        </p:spPr>
        <p:txBody>
          <a:bodyPr wrap="none" rtlCol="0">
            <a:spAutoFit/>
          </a:bodyPr>
          <a:lstStyle/>
          <a:p>
            <a:pPr>
              <a:spcBef>
                <a:spcPct val="20000"/>
              </a:spcBef>
            </a:pPr>
            <a:r>
              <a:rPr lang="en-US" sz="1100" dirty="0"/>
              <a:t>29,4% (</a:t>
            </a:r>
            <a:r>
              <a:rPr lang="en-US" sz="1100" dirty="0" err="1"/>
              <a:t>ikke</a:t>
            </a:r>
            <a:r>
              <a:rPr lang="en-US" sz="1100" dirty="0"/>
              <a:t> </a:t>
            </a:r>
            <a:r>
              <a:rPr lang="en-US" sz="1100" dirty="0" err="1"/>
              <a:t>spurgt</a:t>
            </a:r>
            <a:r>
              <a:rPr lang="en-US" sz="1100" dirty="0"/>
              <a:t> om </a:t>
            </a:r>
            <a:r>
              <a:rPr lang="en-US" sz="1100" dirty="0" err="1"/>
              <a:t>i</a:t>
            </a:r>
            <a:r>
              <a:rPr lang="en-US" sz="1100" dirty="0"/>
              <a:t> 2019)</a:t>
            </a:r>
          </a:p>
        </p:txBody>
      </p:sp>
      <p:sp>
        <p:nvSpPr>
          <p:cNvPr id="24" name="Tekstfelt 23">
            <a:extLst>
              <a:ext uri="{FF2B5EF4-FFF2-40B4-BE49-F238E27FC236}">
                <a16:creationId xmlns:a16="http://schemas.microsoft.com/office/drawing/2014/main" id="{78BD540A-C942-4591-950F-B3A550DAB9AC}"/>
              </a:ext>
            </a:extLst>
          </p:cNvPr>
          <p:cNvSpPr txBox="1"/>
          <p:nvPr/>
        </p:nvSpPr>
        <p:spPr>
          <a:xfrm>
            <a:off x="4653263" y="4495921"/>
            <a:ext cx="1537600" cy="261610"/>
          </a:xfrm>
          <a:prstGeom prst="rect">
            <a:avLst/>
          </a:prstGeom>
        </p:spPr>
        <p:txBody>
          <a:bodyPr wrap="none" rtlCol="0">
            <a:spAutoFit/>
          </a:bodyPr>
          <a:lstStyle/>
          <a:p>
            <a:pPr>
              <a:spcBef>
                <a:spcPct val="20000"/>
              </a:spcBef>
            </a:pPr>
            <a:r>
              <a:rPr lang="en-US" sz="1100" dirty="0"/>
              <a:t>27,9% (43,1% </a:t>
            </a:r>
            <a:r>
              <a:rPr lang="en-US" sz="1100" dirty="0" err="1"/>
              <a:t>i</a:t>
            </a:r>
            <a:r>
              <a:rPr lang="en-US" sz="1100" dirty="0"/>
              <a:t> 2019)</a:t>
            </a:r>
          </a:p>
        </p:txBody>
      </p:sp>
    </p:spTree>
    <p:extLst>
      <p:ext uri="{BB962C8B-B14F-4D97-AF65-F5344CB8AC3E}">
        <p14:creationId xmlns:p14="http://schemas.microsoft.com/office/powerpoint/2010/main" val="2145237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1B888B7C-BE0B-4E1F-BA59-9B64C0A207AF}"/>
              </a:ext>
            </a:extLst>
          </p:cNvPr>
          <p:cNvGraphicFramePr>
            <a:graphicFrameLocks/>
          </p:cNvGraphicFramePr>
          <p:nvPr>
            <p:extLst>
              <p:ext uri="{D42A27DB-BD31-4B8C-83A1-F6EECF244321}">
                <p14:modId xmlns:p14="http://schemas.microsoft.com/office/powerpoint/2010/main" val="654907709"/>
              </p:ext>
            </p:extLst>
          </p:nvPr>
        </p:nvGraphicFramePr>
        <p:xfrm>
          <a:off x="1564975" y="2846812"/>
          <a:ext cx="5694245" cy="3339385"/>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14</a:t>
            </a:fld>
            <a:endParaRPr lang="da-DK"/>
          </a:p>
        </p:txBody>
      </p:sp>
      <p:sp>
        <p:nvSpPr>
          <p:cNvPr id="9" name="Titel 8"/>
          <p:cNvSpPr>
            <a:spLocks noGrp="1"/>
          </p:cNvSpPr>
          <p:nvPr>
            <p:ph type="title"/>
          </p:nvPr>
        </p:nvSpPr>
        <p:spPr>
          <a:xfrm>
            <a:off x="395536" y="796756"/>
            <a:ext cx="8229600" cy="504056"/>
          </a:xfrm>
        </p:spPr>
        <p:txBody>
          <a:bodyPr/>
          <a:lstStyle/>
          <a:p>
            <a:r>
              <a:rPr lang="da-DK" sz="1800" dirty="0"/>
              <a:t>Hvad gør I for at fastholde medarbejdere? (Sæt gerne flere kryds)</a:t>
            </a:r>
          </a:p>
        </p:txBody>
      </p:sp>
      <p:sp>
        <p:nvSpPr>
          <p:cNvPr id="15" name="Pladsholder til tekst 5"/>
          <p:cNvSpPr txBox="1">
            <a:spLocks/>
          </p:cNvSpPr>
          <p:nvPr/>
        </p:nvSpPr>
        <p:spPr>
          <a:xfrm>
            <a:off x="395536" y="1588833"/>
            <a:ext cx="7521848" cy="1410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4 ud af 5 virksomheder (83,0%) tilbyder fleksible arbejdstider</a:t>
            </a:r>
            <a:br>
              <a:rPr lang="da-DK" sz="1600" dirty="0"/>
            </a:br>
            <a:endParaRPr lang="da-DK" sz="1600" dirty="0"/>
          </a:p>
          <a:p>
            <a:pPr marL="285750" indent="-285750">
              <a:buClr>
                <a:srgbClr val="C00000"/>
              </a:buClr>
            </a:pPr>
            <a:r>
              <a:rPr lang="da-DK" sz="1600" dirty="0"/>
              <a:t>2 ud af 3 virksomheder laver sociale arrangementer (69,6%) og tilbyder hjemmearbejdspladser (61,3%)</a:t>
            </a:r>
          </a:p>
        </p:txBody>
      </p:sp>
      <p:sp>
        <p:nvSpPr>
          <p:cNvPr id="8" name="Tekstfelt 7"/>
          <p:cNvSpPr txBox="1"/>
          <p:nvPr/>
        </p:nvSpPr>
        <p:spPr>
          <a:xfrm>
            <a:off x="6824207" y="3074106"/>
            <a:ext cx="583814" cy="261610"/>
          </a:xfrm>
          <a:prstGeom prst="rect">
            <a:avLst/>
          </a:prstGeom>
        </p:spPr>
        <p:txBody>
          <a:bodyPr wrap="none" rtlCol="0">
            <a:spAutoFit/>
          </a:bodyPr>
          <a:lstStyle/>
          <a:p>
            <a:pPr>
              <a:spcBef>
                <a:spcPct val="20000"/>
              </a:spcBef>
            </a:pPr>
            <a:r>
              <a:rPr lang="en-US" sz="1100" dirty="0"/>
              <a:t>83,0%</a:t>
            </a:r>
          </a:p>
        </p:txBody>
      </p:sp>
      <p:sp>
        <p:nvSpPr>
          <p:cNvPr id="10" name="Tekstfelt 9"/>
          <p:cNvSpPr txBox="1"/>
          <p:nvPr/>
        </p:nvSpPr>
        <p:spPr>
          <a:xfrm>
            <a:off x="6243919" y="3520335"/>
            <a:ext cx="583814" cy="261610"/>
          </a:xfrm>
          <a:prstGeom prst="rect">
            <a:avLst/>
          </a:prstGeom>
        </p:spPr>
        <p:txBody>
          <a:bodyPr wrap="none" rtlCol="0">
            <a:spAutoFit/>
          </a:bodyPr>
          <a:lstStyle/>
          <a:p>
            <a:pPr>
              <a:spcBef>
                <a:spcPct val="20000"/>
              </a:spcBef>
            </a:pPr>
            <a:r>
              <a:rPr lang="en-US" sz="1100" dirty="0"/>
              <a:t>69,6%</a:t>
            </a:r>
          </a:p>
        </p:txBody>
      </p:sp>
      <p:sp>
        <p:nvSpPr>
          <p:cNvPr id="11" name="Tekstfelt 10"/>
          <p:cNvSpPr txBox="1"/>
          <p:nvPr/>
        </p:nvSpPr>
        <p:spPr>
          <a:xfrm>
            <a:off x="5886029" y="3942711"/>
            <a:ext cx="583814" cy="261610"/>
          </a:xfrm>
          <a:prstGeom prst="rect">
            <a:avLst/>
          </a:prstGeom>
        </p:spPr>
        <p:txBody>
          <a:bodyPr wrap="none" rtlCol="0">
            <a:spAutoFit/>
          </a:bodyPr>
          <a:lstStyle/>
          <a:p>
            <a:pPr>
              <a:spcBef>
                <a:spcPct val="20000"/>
              </a:spcBef>
            </a:pPr>
            <a:r>
              <a:rPr lang="en-US" sz="1100" dirty="0"/>
              <a:t>61,3%</a:t>
            </a:r>
          </a:p>
        </p:txBody>
      </p:sp>
      <p:sp>
        <p:nvSpPr>
          <p:cNvPr id="12" name="Tekstfelt 11"/>
          <p:cNvSpPr txBox="1"/>
          <p:nvPr/>
        </p:nvSpPr>
        <p:spPr>
          <a:xfrm>
            <a:off x="5637554" y="4395030"/>
            <a:ext cx="583814" cy="261610"/>
          </a:xfrm>
          <a:prstGeom prst="rect">
            <a:avLst/>
          </a:prstGeom>
        </p:spPr>
        <p:txBody>
          <a:bodyPr wrap="none" rtlCol="0">
            <a:spAutoFit/>
          </a:bodyPr>
          <a:lstStyle/>
          <a:p>
            <a:pPr>
              <a:spcBef>
                <a:spcPct val="20000"/>
              </a:spcBef>
            </a:pPr>
            <a:r>
              <a:rPr lang="en-US" sz="1100" dirty="0"/>
              <a:t>55,7%</a:t>
            </a:r>
          </a:p>
        </p:txBody>
      </p:sp>
      <p:sp>
        <p:nvSpPr>
          <p:cNvPr id="13" name="Tekstfelt 12"/>
          <p:cNvSpPr txBox="1"/>
          <p:nvPr/>
        </p:nvSpPr>
        <p:spPr>
          <a:xfrm>
            <a:off x="4907108" y="4819549"/>
            <a:ext cx="583814" cy="261610"/>
          </a:xfrm>
          <a:prstGeom prst="rect">
            <a:avLst/>
          </a:prstGeom>
        </p:spPr>
        <p:txBody>
          <a:bodyPr wrap="none" rtlCol="0">
            <a:spAutoFit/>
          </a:bodyPr>
          <a:lstStyle/>
          <a:p>
            <a:pPr>
              <a:spcBef>
                <a:spcPct val="20000"/>
              </a:spcBef>
            </a:pPr>
            <a:r>
              <a:rPr lang="en-US" sz="1100" dirty="0"/>
              <a:t>38,1%</a:t>
            </a:r>
          </a:p>
        </p:txBody>
      </p:sp>
      <p:sp>
        <p:nvSpPr>
          <p:cNvPr id="14" name="Tekstfelt 13"/>
          <p:cNvSpPr txBox="1"/>
          <p:nvPr/>
        </p:nvSpPr>
        <p:spPr>
          <a:xfrm>
            <a:off x="4860453" y="5259925"/>
            <a:ext cx="583814" cy="261610"/>
          </a:xfrm>
          <a:prstGeom prst="rect">
            <a:avLst/>
          </a:prstGeom>
        </p:spPr>
        <p:txBody>
          <a:bodyPr wrap="none" rtlCol="0">
            <a:spAutoFit/>
          </a:bodyPr>
          <a:lstStyle/>
          <a:p>
            <a:pPr>
              <a:spcBef>
                <a:spcPct val="20000"/>
              </a:spcBef>
            </a:pPr>
            <a:r>
              <a:rPr lang="en-US" sz="1100" dirty="0"/>
              <a:t>37,1%</a:t>
            </a:r>
          </a:p>
        </p:txBody>
      </p:sp>
      <p:sp>
        <p:nvSpPr>
          <p:cNvPr id="17" name="Tekstfelt 16"/>
          <p:cNvSpPr txBox="1"/>
          <p:nvPr/>
        </p:nvSpPr>
        <p:spPr>
          <a:xfrm>
            <a:off x="3860307" y="5703158"/>
            <a:ext cx="583814" cy="261610"/>
          </a:xfrm>
          <a:prstGeom prst="rect">
            <a:avLst/>
          </a:prstGeom>
        </p:spPr>
        <p:txBody>
          <a:bodyPr wrap="none" rtlCol="0">
            <a:spAutoFit/>
          </a:bodyPr>
          <a:lstStyle/>
          <a:p>
            <a:pPr>
              <a:spcBef>
                <a:spcPct val="20000"/>
              </a:spcBef>
            </a:pPr>
            <a:r>
              <a:rPr lang="en-US" sz="1100" dirty="0"/>
              <a:t>13,9%</a:t>
            </a:r>
          </a:p>
        </p:txBody>
      </p:sp>
    </p:spTree>
    <p:extLst>
      <p:ext uri="{BB962C8B-B14F-4D97-AF65-F5344CB8AC3E}">
        <p14:creationId xmlns:p14="http://schemas.microsoft.com/office/powerpoint/2010/main" val="392843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15</a:t>
            </a:fld>
            <a:endParaRPr lang="da-DK"/>
          </a:p>
        </p:txBody>
      </p:sp>
      <p:sp>
        <p:nvSpPr>
          <p:cNvPr id="9" name="Titel 8"/>
          <p:cNvSpPr>
            <a:spLocks noGrp="1"/>
          </p:cNvSpPr>
          <p:nvPr>
            <p:ph type="title"/>
          </p:nvPr>
        </p:nvSpPr>
        <p:spPr>
          <a:xfrm>
            <a:off x="395536" y="796756"/>
            <a:ext cx="8229600" cy="504056"/>
          </a:xfrm>
        </p:spPr>
        <p:txBody>
          <a:bodyPr/>
          <a:lstStyle/>
          <a:p>
            <a:r>
              <a:rPr lang="da-DK" sz="1800" dirty="0"/>
              <a:t>Hvad gør I for at fastholde medarbejdere? (Sæt gerne flere kryds)</a:t>
            </a:r>
          </a:p>
        </p:txBody>
      </p:sp>
      <p:sp>
        <p:nvSpPr>
          <p:cNvPr id="15" name="Pladsholder til tekst 5"/>
          <p:cNvSpPr txBox="1">
            <a:spLocks/>
          </p:cNvSpPr>
          <p:nvPr/>
        </p:nvSpPr>
        <p:spPr>
          <a:xfrm>
            <a:off x="395536" y="1588833"/>
            <a:ext cx="7521848" cy="1410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Besvarelser under ”Andet” (i tilfældig rækkefølge)</a:t>
            </a:r>
          </a:p>
        </p:txBody>
      </p:sp>
      <p:sp>
        <p:nvSpPr>
          <p:cNvPr id="2" name="Tekstfelt 1">
            <a:extLst>
              <a:ext uri="{FF2B5EF4-FFF2-40B4-BE49-F238E27FC236}">
                <a16:creationId xmlns:a16="http://schemas.microsoft.com/office/drawing/2014/main" id="{C77F0F87-C949-4FC4-B8E7-074C96B1F68F}"/>
              </a:ext>
            </a:extLst>
          </p:cNvPr>
          <p:cNvSpPr txBox="1"/>
          <p:nvPr/>
        </p:nvSpPr>
        <p:spPr>
          <a:xfrm>
            <a:off x="395537" y="2102150"/>
            <a:ext cx="8565584" cy="3754874"/>
          </a:xfrm>
          <a:prstGeom prst="rect">
            <a:avLst/>
          </a:prstGeom>
        </p:spPr>
        <p:txBody>
          <a:bodyPr wrap="square" rtlCol="0">
            <a:spAutoFit/>
          </a:bodyPr>
          <a:lstStyle/>
          <a:p>
            <a:pPr>
              <a:spcBef>
                <a:spcPct val="20000"/>
              </a:spcBef>
            </a:pPr>
            <a:r>
              <a:rPr lang="da-DK" sz="1400" dirty="0"/>
              <a:t>Warrants/optionsprogrammer, personalegoder. Godt socialt miljø. Arbejder med medarbejdertilfredshed gennem Great Place to Work - Det er et strategisk fokus. Frihed under ansvar. Motiverende lederstil med stor uddelegering af ansvar og egen opgavestyring - Fokuserer på hvad der driver den enkelte medarbejder og prøver at indfri det. Medindflydelse. Være en virksomhed som lever efter værdien at beslutningerne skal tages der hvor problemerne opstår. Spændende opgaver er vigtigst. Empowerment og medbestemmelse. Frihed og stort ansvar. Morgenmad og frokostordning, inspirerende rammer og almen forkælelse. Godt arbejdsmiljø og personlig anerkendelse. Medarbejderejet virksomhed. Betalt firmamotion. Sundhedsordning. Innovativt miljø. Spændende forretningsområde. Bruger meget tid på holde fast i kulturen fra lille virksomhed til større. Arbejder med freelance konsulenter, der lønnes godt og som kan vælge og vrage blandt mange spændende opgaver. Stor grad af frihed, stor grad af individuelt ansvar, ekstra feriedage, tydeliggør at familie altid er vigtigst, stor grad af respekt for hver enkelt medarbejders personlighed samt heraf håndtering etc. Stor frihed under ansvar, fantastisk madordning, mulighed for at lave idéer til realitet i organisationen. Generelt fed arbejdskultur som bliver dyrket. Vi ansætter ikke udelukkende på baggrund af folks kompetencer, men prioriterer også at der er et kulturelt match med virksomheden og medarbejderne vi har ombord i forvejen for at skabe en arbejdsplads hvor folk har lyst til at være - Så kommer mange af de sociale aktiviteter også af sig selv. Nurser med alt vi overhoved kan, frokostordning, sodavand ad libitum, sundhedsforsikring, livsforsikring firma ture m.m.</a:t>
            </a:r>
          </a:p>
        </p:txBody>
      </p:sp>
    </p:spTree>
    <p:extLst>
      <p:ext uri="{BB962C8B-B14F-4D97-AF65-F5344CB8AC3E}">
        <p14:creationId xmlns:p14="http://schemas.microsoft.com/office/powerpoint/2010/main" val="90153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3385B8A2-4C55-4A97-887E-0DFA630B779E}"/>
              </a:ext>
            </a:extLst>
          </p:cNvPr>
          <p:cNvGraphicFramePr>
            <a:graphicFrameLocks/>
          </p:cNvGraphicFramePr>
          <p:nvPr>
            <p:extLst>
              <p:ext uri="{D42A27DB-BD31-4B8C-83A1-F6EECF244321}">
                <p14:modId xmlns:p14="http://schemas.microsoft.com/office/powerpoint/2010/main" val="1521313465"/>
              </p:ext>
            </p:extLst>
          </p:nvPr>
        </p:nvGraphicFramePr>
        <p:xfrm>
          <a:off x="376877" y="3036782"/>
          <a:ext cx="7208913" cy="3021101"/>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16</a:t>
            </a:fld>
            <a:endParaRPr lang="da-DK"/>
          </a:p>
        </p:txBody>
      </p:sp>
      <p:sp>
        <p:nvSpPr>
          <p:cNvPr id="9" name="Titel 8"/>
          <p:cNvSpPr>
            <a:spLocks noGrp="1"/>
          </p:cNvSpPr>
          <p:nvPr>
            <p:ph type="title"/>
          </p:nvPr>
        </p:nvSpPr>
        <p:spPr>
          <a:xfrm>
            <a:off x="395536" y="796756"/>
            <a:ext cx="8229600" cy="504056"/>
          </a:xfrm>
        </p:spPr>
        <p:txBody>
          <a:bodyPr/>
          <a:lstStyle/>
          <a:p>
            <a:r>
              <a:rPr lang="da-DK" sz="1800"/>
              <a:t>Hvad gør I for at videreuddanne og opkvalificere medarbejderne i virksomheden? (Sæt gerne flere kryds)</a:t>
            </a:r>
          </a:p>
        </p:txBody>
      </p:sp>
      <p:sp>
        <p:nvSpPr>
          <p:cNvPr id="15" name="Pladsholder til tekst 5"/>
          <p:cNvSpPr txBox="1">
            <a:spLocks/>
          </p:cNvSpPr>
          <p:nvPr/>
        </p:nvSpPr>
        <p:spPr>
          <a:xfrm>
            <a:off x="395536" y="1588833"/>
            <a:ext cx="7521848" cy="1410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It-virksomheder har typisk har dialog om videreuddannelse og opkvalificering med deres medarbejdere minimum en gang årligt (84,8%)</a:t>
            </a:r>
            <a:br>
              <a:rPr lang="da-DK" sz="1600" dirty="0"/>
            </a:br>
            <a:endParaRPr lang="da-DK" sz="1600" dirty="0"/>
          </a:p>
          <a:p>
            <a:pPr marL="285750" indent="-285750">
              <a:buClr>
                <a:srgbClr val="C00000"/>
              </a:buClr>
            </a:pPr>
            <a:r>
              <a:rPr lang="da-DK" sz="1600" dirty="0"/>
              <a:t>Hver 4. virksomhed (25,4%) tilbyder trainee og </a:t>
            </a:r>
            <a:r>
              <a:rPr lang="da-DK" sz="1600" dirty="0" err="1"/>
              <a:t>graduateforløb</a:t>
            </a:r>
            <a:endParaRPr lang="da-DK" sz="1600" dirty="0"/>
          </a:p>
        </p:txBody>
      </p:sp>
      <p:sp>
        <p:nvSpPr>
          <p:cNvPr id="8" name="Tekstfelt 7"/>
          <p:cNvSpPr txBox="1"/>
          <p:nvPr/>
        </p:nvSpPr>
        <p:spPr>
          <a:xfrm>
            <a:off x="7268548" y="3241768"/>
            <a:ext cx="1584088" cy="261610"/>
          </a:xfrm>
          <a:prstGeom prst="rect">
            <a:avLst/>
          </a:prstGeom>
        </p:spPr>
        <p:txBody>
          <a:bodyPr wrap="none" rtlCol="0">
            <a:spAutoFit/>
          </a:bodyPr>
          <a:lstStyle/>
          <a:p>
            <a:pPr>
              <a:spcBef>
                <a:spcPct val="20000"/>
              </a:spcBef>
            </a:pPr>
            <a:r>
              <a:rPr lang="en-US" sz="1100" dirty="0"/>
              <a:t>66,5</a:t>
            </a:r>
            <a:r>
              <a:rPr lang="en-US" sz="1100"/>
              <a:t>% (62,1</a:t>
            </a:r>
            <a:r>
              <a:rPr lang="en-US" sz="1100" dirty="0"/>
              <a:t>% </a:t>
            </a:r>
            <a:r>
              <a:rPr lang="en-US" sz="1100" dirty="0" err="1"/>
              <a:t>i</a:t>
            </a:r>
            <a:r>
              <a:rPr lang="en-US" sz="1100" dirty="0"/>
              <a:t> 2019)</a:t>
            </a:r>
          </a:p>
        </p:txBody>
      </p:sp>
      <p:sp>
        <p:nvSpPr>
          <p:cNvPr id="10" name="Tekstfelt 9"/>
          <p:cNvSpPr txBox="1"/>
          <p:nvPr/>
        </p:nvSpPr>
        <p:spPr>
          <a:xfrm>
            <a:off x="4820188" y="3636408"/>
            <a:ext cx="1537600" cy="261610"/>
          </a:xfrm>
          <a:prstGeom prst="rect">
            <a:avLst/>
          </a:prstGeom>
        </p:spPr>
        <p:txBody>
          <a:bodyPr wrap="none" rtlCol="0">
            <a:spAutoFit/>
          </a:bodyPr>
          <a:lstStyle/>
          <a:p>
            <a:pPr>
              <a:spcBef>
                <a:spcPct val="20000"/>
              </a:spcBef>
            </a:pPr>
            <a:r>
              <a:rPr lang="en-US" sz="1100" dirty="0"/>
              <a:t>18,3% (22,4% </a:t>
            </a:r>
            <a:r>
              <a:rPr lang="en-US" sz="1100" dirty="0" err="1"/>
              <a:t>i</a:t>
            </a:r>
            <a:r>
              <a:rPr lang="en-US" sz="1100" dirty="0"/>
              <a:t> 2019)</a:t>
            </a:r>
          </a:p>
        </p:txBody>
      </p:sp>
      <p:sp>
        <p:nvSpPr>
          <p:cNvPr id="11" name="Tekstfelt 10"/>
          <p:cNvSpPr txBox="1"/>
          <p:nvPr/>
        </p:nvSpPr>
        <p:spPr>
          <a:xfrm>
            <a:off x="4072485" y="4029480"/>
            <a:ext cx="1380506" cy="261610"/>
          </a:xfrm>
          <a:prstGeom prst="rect">
            <a:avLst/>
          </a:prstGeom>
        </p:spPr>
        <p:txBody>
          <a:bodyPr wrap="none" rtlCol="0">
            <a:spAutoFit/>
          </a:bodyPr>
          <a:lstStyle/>
          <a:p>
            <a:pPr>
              <a:spcBef>
                <a:spcPct val="20000"/>
              </a:spcBef>
            </a:pPr>
            <a:r>
              <a:rPr lang="en-US" sz="1100" dirty="0"/>
              <a:t>3,6% (6,9% </a:t>
            </a:r>
            <a:r>
              <a:rPr lang="en-US" sz="1100" dirty="0" err="1"/>
              <a:t>i</a:t>
            </a:r>
            <a:r>
              <a:rPr lang="en-US" sz="1100" dirty="0"/>
              <a:t> 2019)</a:t>
            </a:r>
          </a:p>
        </p:txBody>
      </p:sp>
      <p:sp>
        <p:nvSpPr>
          <p:cNvPr id="12" name="Tekstfelt 11"/>
          <p:cNvSpPr txBox="1"/>
          <p:nvPr/>
        </p:nvSpPr>
        <p:spPr>
          <a:xfrm>
            <a:off x="5157720" y="4415133"/>
            <a:ext cx="1537600" cy="261610"/>
          </a:xfrm>
          <a:prstGeom prst="rect">
            <a:avLst/>
          </a:prstGeom>
        </p:spPr>
        <p:txBody>
          <a:bodyPr wrap="none" rtlCol="0">
            <a:spAutoFit/>
          </a:bodyPr>
          <a:lstStyle/>
          <a:p>
            <a:pPr>
              <a:spcBef>
                <a:spcPct val="20000"/>
              </a:spcBef>
            </a:pPr>
            <a:r>
              <a:rPr lang="en-US" sz="1100" dirty="0"/>
              <a:t>25,4% (24,1% </a:t>
            </a:r>
            <a:r>
              <a:rPr lang="en-US" sz="1100" dirty="0" err="1"/>
              <a:t>i</a:t>
            </a:r>
            <a:r>
              <a:rPr lang="en-US" sz="1100" dirty="0"/>
              <a:t> 2019)</a:t>
            </a:r>
          </a:p>
        </p:txBody>
      </p:sp>
      <p:sp>
        <p:nvSpPr>
          <p:cNvPr id="13" name="Tekstfelt 12"/>
          <p:cNvSpPr txBox="1"/>
          <p:nvPr/>
        </p:nvSpPr>
        <p:spPr>
          <a:xfrm>
            <a:off x="4448804" y="4812297"/>
            <a:ext cx="1459054" cy="261610"/>
          </a:xfrm>
          <a:prstGeom prst="rect">
            <a:avLst/>
          </a:prstGeom>
        </p:spPr>
        <p:txBody>
          <a:bodyPr wrap="none" rtlCol="0">
            <a:spAutoFit/>
          </a:bodyPr>
          <a:lstStyle/>
          <a:p>
            <a:pPr>
              <a:spcBef>
                <a:spcPct val="20000"/>
              </a:spcBef>
            </a:pPr>
            <a:r>
              <a:rPr lang="en-US" sz="1100" dirty="0"/>
              <a:t>11,2% (9,5% </a:t>
            </a:r>
            <a:r>
              <a:rPr lang="en-US" sz="1100" dirty="0" err="1"/>
              <a:t>i</a:t>
            </a:r>
            <a:r>
              <a:rPr lang="en-US" sz="1100" dirty="0"/>
              <a:t> 2019)</a:t>
            </a:r>
          </a:p>
        </p:txBody>
      </p:sp>
      <p:sp>
        <p:nvSpPr>
          <p:cNvPr id="14" name="Tekstfelt 13"/>
          <p:cNvSpPr txBox="1"/>
          <p:nvPr/>
        </p:nvSpPr>
        <p:spPr>
          <a:xfrm>
            <a:off x="4139266" y="5193858"/>
            <a:ext cx="1380506" cy="261610"/>
          </a:xfrm>
          <a:prstGeom prst="rect">
            <a:avLst/>
          </a:prstGeom>
        </p:spPr>
        <p:txBody>
          <a:bodyPr wrap="none" rtlCol="0">
            <a:spAutoFit/>
          </a:bodyPr>
          <a:lstStyle/>
          <a:p>
            <a:pPr>
              <a:spcBef>
                <a:spcPct val="20000"/>
              </a:spcBef>
            </a:pPr>
            <a:r>
              <a:rPr lang="en-US" sz="1100" dirty="0"/>
              <a:t>5,1% (7,8% </a:t>
            </a:r>
            <a:r>
              <a:rPr lang="en-US" sz="1100" dirty="0" err="1"/>
              <a:t>i</a:t>
            </a:r>
            <a:r>
              <a:rPr lang="en-US" sz="1100" dirty="0"/>
              <a:t> 2019)</a:t>
            </a:r>
          </a:p>
        </p:txBody>
      </p:sp>
      <p:sp>
        <p:nvSpPr>
          <p:cNvPr id="17" name="Tekstfelt 16"/>
          <p:cNvSpPr txBox="1"/>
          <p:nvPr/>
        </p:nvSpPr>
        <p:spPr>
          <a:xfrm>
            <a:off x="4301403" y="5585783"/>
            <a:ext cx="1380506" cy="261610"/>
          </a:xfrm>
          <a:prstGeom prst="rect">
            <a:avLst/>
          </a:prstGeom>
        </p:spPr>
        <p:txBody>
          <a:bodyPr wrap="none" rtlCol="0">
            <a:spAutoFit/>
          </a:bodyPr>
          <a:lstStyle/>
          <a:p>
            <a:pPr>
              <a:spcBef>
                <a:spcPct val="20000"/>
              </a:spcBef>
            </a:pPr>
            <a:r>
              <a:rPr lang="en-US" sz="1100" dirty="0"/>
              <a:t>8,1% (7,8% </a:t>
            </a:r>
            <a:r>
              <a:rPr lang="en-US" sz="1100" dirty="0" err="1"/>
              <a:t>i</a:t>
            </a:r>
            <a:r>
              <a:rPr lang="en-US" sz="1100" dirty="0"/>
              <a:t> 2019)</a:t>
            </a:r>
          </a:p>
        </p:txBody>
      </p:sp>
    </p:spTree>
    <p:extLst>
      <p:ext uri="{BB962C8B-B14F-4D97-AF65-F5344CB8AC3E}">
        <p14:creationId xmlns:p14="http://schemas.microsoft.com/office/powerpoint/2010/main" val="2806846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AFDA51D3-E1D5-40CB-9D2B-F24407ABE492}"/>
              </a:ext>
            </a:extLst>
          </p:cNvPr>
          <p:cNvGraphicFramePr>
            <a:graphicFrameLocks/>
          </p:cNvGraphicFramePr>
          <p:nvPr>
            <p:extLst>
              <p:ext uri="{D42A27DB-BD31-4B8C-83A1-F6EECF244321}">
                <p14:modId xmlns:p14="http://schemas.microsoft.com/office/powerpoint/2010/main" val="1877937002"/>
              </p:ext>
            </p:extLst>
          </p:nvPr>
        </p:nvGraphicFramePr>
        <p:xfrm>
          <a:off x="1119674" y="3113591"/>
          <a:ext cx="6251509" cy="3131434"/>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17</a:t>
            </a:fld>
            <a:endParaRPr lang="da-DK"/>
          </a:p>
        </p:txBody>
      </p:sp>
      <p:sp>
        <p:nvSpPr>
          <p:cNvPr id="9" name="Titel 8"/>
          <p:cNvSpPr>
            <a:spLocks noGrp="1"/>
          </p:cNvSpPr>
          <p:nvPr>
            <p:ph type="title"/>
          </p:nvPr>
        </p:nvSpPr>
        <p:spPr>
          <a:xfrm>
            <a:off x="395536" y="796754"/>
            <a:ext cx="8229600" cy="924238"/>
          </a:xfrm>
        </p:spPr>
        <p:txBody>
          <a:bodyPr/>
          <a:lstStyle/>
          <a:p>
            <a:r>
              <a:rPr lang="da-DK" sz="1800" dirty="0"/>
              <a:t>Hvordan forventer du, at virksomhedens brug af ressourcer på videreuddannelse/opkvalificering/ traineeforløb vil være i 2020 i forhold til 2019?</a:t>
            </a:r>
          </a:p>
        </p:txBody>
      </p:sp>
      <p:sp>
        <p:nvSpPr>
          <p:cNvPr id="13" name="Pladsholder til tekst 5"/>
          <p:cNvSpPr txBox="1">
            <a:spLocks/>
          </p:cNvSpPr>
          <p:nvPr/>
        </p:nvSpPr>
        <p:spPr>
          <a:xfrm>
            <a:off x="395536" y="1896833"/>
            <a:ext cx="7521848" cy="12167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Hver 3. virksomhed (37,8%) vil bruge flere ressourcer på videreuddannelse/ opkvalificering/traineeforløb end sidste år</a:t>
            </a:r>
          </a:p>
          <a:p>
            <a:pPr marL="285750" indent="-285750">
              <a:buClr>
                <a:srgbClr val="C00000"/>
              </a:buClr>
            </a:pPr>
            <a:r>
              <a:rPr lang="da-DK" sz="1600" dirty="0"/>
              <a:t>Blot 1,5% vil bruge færre ressourcer</a:t>
            </a:r>
          </a:p>
        </p:txBody>
      </p:sp>
      <p:sp>
        <p:nvSpPr>
          <p:cNvPr id="8" name="Tekstfelt 7"/>
          <p:cNvSpPr txBox="1"/>
          <p:nvPr/>
        </p:nvSpPr>
        <p:spPr>
          <a:xfrm>
            <a:off x="5768267" y="3471000"/>
            <a:ext cx="1537600" cy="261610"/>
          </a:xfrm>
          <a:prstGeom prst="rect">
            <a:avLst/>
          </a:prstGeom>
        </p:spPr>
        <p:txBody>
          <a:bodyPr wrap="none" rtlCol="0">
            <a:spAutoFit/>
          </a:bodyPr>
          <a:lstStyle/>
          <a:p>
            <a:pPr>
              <a:spcBef>
                <a:spcPct val="20000"/>
              </a:spcBef>
            </a:pPr>
            <a:r>
              <a:rPr lang="en-US" sz="1100" dirty="0"/>
              <a:t>37,8% (42,2% </a:t>
            </a:r>
            <a:r>
              <a:rPr lang="en-US" sz="1100" dirty="0" err="1"/>
              <a:t>i</a:t>
            </a:r>
            <a:r>
              <a:rPr lang="en-US" sz="1100" dirty="0"/>
              <a:t> 2019)</a:t>
            </a:r>
          </a:p>
        </p:txBody>
      </p:sp>
      <p:sp>
        <p:nvSpPr>
          <p:cNvPr id="10" name="Tekstfelt 9"/>
          <p:cNvSpPr txBox="1"/>
          <p:nvPr/>
        </p:nvSpPr>
        <p:spPr>
          <a:xfrm>
            <a:off x="6545280" y="4191032"/>
            <a:ext cx="1537600" cy="261610"/>
          </a:xfrm>
          <a:prstGeom prst="rect">
            <a:avLst/>
          </a:prstGeom>
        </p:spPr>
        <p:txBody>
          <a:bodyPr wrap="none" rtlCol="0">
            <a:spAutoFit/>
          </a:bodyPr>
          <a:lstStyle/>
          <a:p>
            <a:pPr>
              <a:spcBef>
                <a:spcPct val="20000"/>
              </a:spcBef>
            </a:pPr>
            <a:r>
              <a:rPr lang="en-US" sz="1100" dirty="0"/>
              <a:t>49,0% (44,8% </a:t>
            </a:r>
            <a:r>
              <a:rPr lang="en-US" sz="1100" dirty="0" err="1"/>
              <a:t>i</a:t>
            </a:r>
            <a:r>
              <a:rPr lang="en-US" sz="1100" dirty="0"/>
              <a:t> 2019)</a:t>
            </a:r>
          </a:p>
        </p:txBody>
      </p:sp>
      <p:sp>
        <p:nvSpPr>
          <p:cNvPr id="11" name="Tekstfelt 10"/>
          <p:cNvSpPr txBox="1"/>
          <p:nvPr/>
        </p:nvSpPr>
        <p:spPr>
          <a:xfrm>
            <a:off x="3428617" y="4913276"/>
            <a:ext cx="1380506" cy="261610"/>
          </a:xfrm>
          <a:prstGeom prst="rect">
            <a:avLst/>
          </a:prstGeom>
        </p:spPr>
        <p:txBody>
          <a:bodyPr wrap="none" rtlCol="0">
            <a:spAutoFit/>
          </a:bodyPr>
          <a:lstStyle/>
          <a:p>
            <a:pPr>
              <a:spcBef>
                <a:spcPct val="20000"/>
              </a:spcBef>
            </a:pPr>
            <a:r>
              <a:rPr lang="en-US" sz="1100" dirty="0"/>
              <a:t>1,5% (2,6% </a:t>
            </a:r>
            <a:r>
              <a:rPr lang="en-US" sz="1100" dirty="0" err="1"/>
              <a:t>i</a:t>
            </a:r>
            <a:r>
              <a:rPr lang="en-US" sz="1100" dirty="0"/>
              <a:t> 2019)</a:t>
            </a:r>
          </a:p>
        </p:txBody>
      </p:sp>
      <p:sp>
        <p:nvSpPr>
          <p:cNvPr id="12" name="Tekstfelt 11"/>
          <p:cNvSpPr txBox="1"/>
          <p:nvPr/>
        </p:nvSpPr>
        <p:spPr>
          <a:xfrm>
            <a:off x="4092447" y="5618751"/>
            <a:ext cx="1537600" cy="261610"/>
          </a:xfrm>
          <a:prstGeom prst="rect">
            <a:avLst/>
          </a:prstGeom>
        </p:spPr>
        <p:txBody>
          <a:bodyPr wrap="none" rtlCol="0">
            <a:spAutoFit/>
          </a:bodyPr>
          <a:lstStyle/>
          <a:p>
            <a:pPr>
              <a:spcBef>
                <a:spcPct val="20000"/>
              </a:spcBef>
            </a:pPr>
            <a:r>
              <a:rPr lang="en-US" sz="1100" dirty="0"/>
              <a:t>11,7% (10,3% </a:t>
            </a:r>
            <a:r>
              <a:rPr lang="en-US" sz="1100" dirty="0" err="1"/>
              <a:t>i</a:t>
            </a:r>
            <a:r>
              <a:rPr lang="en-US" sz="1100" dirty="0"/>
              <a:t> 2019)</a:t>
            </a:r>
          </a:p>
        </p:txBody>
      </p:sp>
    </p:spTree>
    <p:extLst>
      <p:ext uri="{BB962C8B-B14F-4D97-AF65-F5344CB8AC3E}">
        <p14:creationId xmlns:p14="http://schemas.microsoft.com/office/powerpoint/2010/main" val="22446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14252860-58C1-4C99-AE15-94F6147D2FDB}"/>
              </a:ext>
            </a:extLst>
          </p:cNvPr>
          <p:cNvGraphicFramePr>
            <a:graphicFrameLocks/>
          </p:cNvGraphicFramePr>
          <p:nvPr>
            <p:extLst>
              <p:ext uri="{D42A27DB-BD31-4B8C-83A1-F6EECF244321}">
                <p14:modId xmlns:p14="http://schemas.microsoft.com/office/powerpoint/2010/main" val="1187882261"/>
              </p:ext>
            </p:extLst>
          </p:nvPr>
        </p:nvGraphicFramePr>
        <p:xfrm>
          <a:off x="1747311" y="2961664"/>
          <a:ext cx="5146893" cy="3070701"/>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18</a:t>
            </a:fld>
            <a:endParaRPr lang="da-DK"/>
          </a:p>
        </p:txBody>
      </p:sp>
      <p:sp>
        <p:nvSpPr>
          <p:cNvPr id="9" name="Titel 8"/>
          <p:cNvSpPr>
            <a:spLocks noGrp="1"/>
          </p:cNvSpPr>
          <p:nvPr>
            <p:ph type="title"/>
          </p:nvPr>
        </p:nvSpPr>
        <p:spPr>
          <a:xfrm>
            <a:off x="395536" y="796756"/>
            <a:ext cx="8229600" cy="504056"/>
          </a:xfrm>
        </p:spPr>
        <p:txBody>
          <a:bodyPr/>
          <a:lstStyle/>
          <a:p>
            <a:r>
              <a:rPr lang="da-DK" sz="1800" dirty="0"/>
              <a:t>Tror du, at den danske it-branche kan få en styrkeposition i forhold til at eksportere bæredygtige it-løsninger?</a:t>
            </a:r>
          </a:p>
        </p:txBody>
      </p:sp>
      <p:sp>
        <p:nvSpPr>
          <p:cNvPr id="14" name="Pladsholder til tekst 5"/>
          <p:cNvSpPr txBox="1">
            <a:spLocks/>
          </p:cNvSpPr>
          <p:nvPr/>
        </p:nvSpPr>
        <p:spPr>
          <a:xfrm>
            <a:off x="395536" y="1588833"/>
            <a:ext cx="7521848" cy="11136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4 ud af 5 virksomheder (79,0%) tror, at Danmark kan få en styrkeposition i forhold til at eksportere bæredygtige it-løsninger</a:t>
            </a:r>
          </a:p>
          <a:p>
            <a:pPr marL="285750" indent="-285750">
              <a:buClr>
                <a:srgbClr val="C00000"/>
              </a:buClr>
            </a:pPr>
            <a:r>
              <a:rPr lang="da-DK" sz="1600" dirty="0"/>
              <a:t>Mere end hver 3. it-virksomhed (36,4%) tror i høj grad på potentialet</a:t>
            </a:r>
          </a:p>
          <a:p>
            <a:pPr marL="285750" indent="-285750">
              <a:buClr>
                <a:srgbClr val="C00000"/>
              </a:buClr>
            </a:pPr>
            <a:endParaRPr lang="da-DK" sz="1600" dirty="0"/>
          </a:p>
        </p:txBody>
      </p:sp>
      <p:sp>
        <p:nvSpPr>
          <p:cNvPr id="8" name="Tekstfelt 7"/>
          <p:cNvSpPr txBox="1"/>
          <p:nvPr/>
        </p:nvSpPr>
        <p:spPr>
          <a:xfrm>
            <a:off x="6077780" y="3250068"/>
            <a:ext cx="583814" cy="261610"/>
          </a:xfrm>
          <a:prstGeom prst="rect">
            <a:avLst/>
          </a:prstGeom>
        </p:spPr>
        <p:txBody>
          <a:bodyPr wrap="none" rtlCol="0">
            <a:spAutoFit/>
          </a:bodyPr>
          <a:lstStyle/>
          <a:p>
            <a:pPr>
              <a:spcBef>
                <a:spcPct val="20000"/>
              </a:spcBef>
            </a:pPr>
            <a:r>
              <a:rPr lang="en-US" sz="1100" dirty="0"/>
              <a:t>36,4%</a:t>
            </a:r>
          </a:p>
        </p:txBody>
      </p:sp>
      <p:sp>
        <p:nvSpPr>
          <p:cNvPr id="10" name="Tekstfelt 9"/>
          <p:cNvSpPr txBox="1"/>
          <p:nvPr/>
        </p:nvSpPr>
        <p:spPr>
          <a:xfrm>
            <a:off x="6602297" y="3809323"/>
            <a:ext cx="583814" cy="261610"/>
          </a:xfrm>
          <a:prstGeom prst="rect">
            <a:avLst/>
          </a:prstGeom>
        </p:spPr>
        <p:txBody>
          <a:bodyPr wrap="none" rtlCol="0">
            <a:spAutoFit/>
          </a:bodyPr>
          <a:lstStyle/>
          <a:p>
            <a:pPr>
              <a:spcBef>
                <a:spcPct val="20000"/>
              </a:spcBef>
            </a:pPr>
            <a:r>
              <a:rPr lang="en-US" sz="1100" dirty="0"/>
              <a:t>42,6%</a:t>
            </a:r>
          </a:p>
        </p:txBody>
      </p:sp>
      <p:sp>
        <p:nvSpPr>
          <p:cNvPr id="11" name="Tekstfelt 10"/>
          <p:cNvSpPr txBox="1"/>
          <p:nvPr/>
        </p:nvSpPr>
        <p:spPr>
          <a:xfrm>
            <a:off x="3212531" y="4925763"/>
            <a:ext cx="505267" cy="261610"/>
          </a:xfrm>
          <a:prstGeom prst="rect">
            <a:avLst/>
          </a:prstGeom>
        </p:spPr>
        <p:txBody>
          <a:bodyPr wrap="none" rtlCol="0">
            <a:spAutoFit/>
          </a:bodyPr>
          <a:lstStyle/>
          <a:p>
            <a:pPr>
              <a:spcBef>
                <a:spcPct val="20000"/>
              </a:spcBef>
            </a:pPr>
            <a:r>
              <a:rPr lang="en-US" sz="1100" dirty="0"/>
              <a:t>1,5%</a:t>
            </a:r>
          </a:p>
        </p:txBody>
      </p:sp>
      <p:sp>
        <p:nvSpPr>
          <p:cNvPr id="13" name="Tekstfelt 12"/>
          <p:cNvSpPr txBox="1"/>
          <p:nvPr/>
        </p:nvSpPr>
        <p:spPr>
          <a:xfrm>
            <a:off x="3892845" y="5487974"/>
            <a:ext cx="505267" cy="261610"/>
          </a:xfrm>
          <a:prstGeom prst="rect">
            <a:avLst/>
          </a:prstGeom>
        </p:spPr>
        <p:txBody>
          <a:bodyPr wrap="none" rtlCol="0">
            <a:spAutoFit/>
          </a:bodyPr>
          <a:lstStyle/>
          <a:p>
            <a:pPr>
              <a:spcBef>
                <a:spcPct val="20000"/>
              </a:spcBef>
            </a:pPr>
            <a:r>
              <a:rPr lang="en-US" sz="1100" dirty="0"/>
              <a:t>9,7%</a:t>
            </a:r>
          </a:p>
        </p:txBody>
      </p:sp>
      <p:sp>
        <p:nvSpPr>
          <p:cNvPr id="15" name="Tekstfelt 14">
            <a:extLst>
              <a:ext uri="{FF2B5EF4-FFF2-40B4-BE49-F238E27FC236}">
                <a16:creationId xmlns:a16="http://schemas.microsoft.com/office/drawing/2014/main" id="{A8946742-B58A-47E3-A7A5-71E68C057792}"/>
              </a:ext>
            </a:extLst>
          </p:cNvPr>
          <p:cNvSpPr txBox="1"/>
          <p:nvPr/>
        </p:nvSpPr>
        <p:spPr>
          <a:xfrm>
            <a:off x="3854345" y="4369754"/>
            <a:ext cx="505267" cy="261610"/>
          </a:xfrm>
          <a:prstGeom prst="rect">
            <a:avLst/>
          </a:prstGeom>
        </p:spPr>
        <p:txBody>
          <a:bodyPr wrap="none" rtlCol="0">
            <a:spAutoFit/>
          </a:bodyPr>
          <a:lstStyle/>
          <a:p>
            <a:pPr>
              <a:spcBef>
                <a:spcPct val="20000"/>
              </a:spcBef>
            </a:pPr>
            <a:r>
              <a:rPr lang="en-US" sz="1100" dirty="0"/>
              <a:t>9,7%</a:t>
            </a:r>
          </a:p>
        </p:txBody>
      </p:sp>
    </p:spTree>
    <p:extLst>
      <p:ext uri="{BB962C8B-B14F-4D97-AF65-F5344CB8AC3E}">
        <p14:creationId xmlns:p14="http://schemas.microsoft.com/office/powerpoint/2010/main" val="4255000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87078AAC-88A9-4647-AC99-92D9247765EA}"/>
              </a:ext>
            </a:extLst>
          </p:cNvPr>
          <p:cNvGraphicFramePr>
            <a:graphicFrameLocks/>
          </p:cNvGraphicFramePr>
          <p:nvPr/>
        </p:nvGraphicFramePr>
        <p:xfrm>
          <a:off x="768220" y="2673598"/>
          <a:ext cx="6816911" cy="3622566"/>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19</a:t>
            </a:fld>
            <a:endParaRPr lang="da-DK"/>
          </a:p>
        </p:txBody>
      </p:sp>
      <p:sp>
        <p:nvSpPr>
          <p:cNvPr id="9" name="Titel 8"/>
          <p:cNvSpPr>
            <a:spLocks noGrp="1"/>
          </p:cNvSpPr>
          <p:nvPr>
            <p:ph type="title"/>
          </p:nvPr>
        </p:nvSpPr>
        <p:spPr>
          <a:xfrm>
            <a:off x="395536" y="796756"/>
            <a:ext cx="8229600" cy="504056"/>
          </a:xfrm>
        </p:spPr>
        <p:txBody>
          <a:bodyPr/>
          <a:lstStyle/>
          <a:p>
            <a:r>
              <a:rPr lang="da-DK" sz="1800" dirty="0"/>
              <a:t>Ser din egen virksomhed et forretningspotentiale i bæredygtige it-løsninger?</a:t>
            </a:r>
          </a:p>
        </p:txBody>
      </p:sp>
      <p:sp>
        <p:nvSpPr>
          <p:cNvPr id="14" name="Pladsholder til tekst 5"/>
          <p:cNvSpPr txBox="1">
            <a:spLocks/>
          </p:cNvSpPr>
          <p:nvPr/>
        </p:nvSpPr>
        <p:spPr>
          <a:xfrm>
            <a:off x="395536" y="1588833"/>
            <a:ext cx="7521848" cy="11136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Over halvdelen (55,4%) af danske it-virksomheder ser et forretningspotentiale i bæredygtige it-løsninger</a:t>
            </a:r>
          </a:p>
          <a:p>
            <a:pPr marL="285750" indent="-285750">
              <a:buClr>
                <a:srgbClr val="C00000"/>
              </a:buClr>
            </a:pPr>
            <a:r>
              <a:rPr lang="da-DK" sz="1600" dirty="0"/>
              <a:t>Mere end hver 3. it-virksomhed (36,4%) er allerede i gang med bæredygtige it-løsninger</a:t>
            </a:r>
          </a:p>
          <a:p>
            <a:pPr marL="285750" indent="-285750">
              <a:buClr>
                <a:srgbClr val="C00000"/>
              </a:buClr>
            </a:pPr>
            <a:endParaRPr lang="da-DK" sz="1600" dirty="0"/>
          </a:p>
        </p:txBody>
      </p:sp>
      <p:sp>
        <p:nvSpPr>
          <p:cNvPr id="8" name="Tekstfelt 7"/>
          <p:cNvSpPr txBox="1"/>
          <p:nvPr/>
        </p:nvSpPr>
        <p:spPr>
          <a:xfrm>
            <a:off x="7136789" y="3096047"/>
            <a:ext cx="583814" cy="261610"/>
          </a:xfrm>
          <a:prstGeom prst="rect">
            <a:avLst/>
          </a:prstGeom>
        </p:spPr>
        <p:txBody>
          <a:bodyPr wrap="none" rtlCol="0">
            <a:spAutoFit/>
          </a:bodyPr>
          <a:lstStyle/>
          <a:p>
            <a:pPr>
              <a:spcBef>
                <a:spcPct val="20000"/>
              </a:spcBef>
            </a:pPr>
            <a:r>
              <a:rPr lang="en-US" sz="1100" dirty="0"/>
              <a:t>36,4%</a:t>
            </a:r>
          </a:p>
        </p:txBody>
      </p:sp>
      <p:sp>
        <p:nvSpPr>
          <p:cNvPr id="10" name="Tekstfelt 9"/>
          <p:cNvSpPr txBox="1"/>
          <p:nvPr/>
        </p:nvSpPr>
        <p:spPr>
          <a:xfrm>
            <a:off x="5561104" y="3949711"/>
            <a:ext cx="583814" cy="261610"/>
          </a:xfrm>
          <a:prstGeom prst="rect">
            <a:avLst/>
          </a:prstGeom>
        </p:spPr>
        <p:txBody>
          <a:bodyPr wrap="none" rtlCol="0">
            <a:spAutoFit/>
          </a:bodyPr>
          <a:lstStyle/>
          <a:p>
            <a:pPr>
              <a:spcBef>
                <a:spcPct val="20000"/>
              </a:spcBef>
            </a:pPr>
            <a:r>
              <a:rPr lang="en-US" sz="1100" dirty="0"/>
              <a:t>19,0%</a:t>
            </a:r>
          </a:p>
        </p:txBody>
      </p:sp>
      <p:sp>
        <p:nvSpPr>
          <p:cNvPr id="11" name="Tekstfelt 10"/>
          <p:cNvSpPr txBox="1"/>
          <p:nvPr/>
        </p:nvSpPr>
        <p:spPr>
          <a:xfrm>
            <a:off x="6351451" y="4759678"/>
            <a:ext cx="583814" cy="261610"/>
          </a:xfrm>
          <a:prstGeom prst="rect">
            <a:avLst/>
          </a:prstGeom>
        </p:spPr>
        <p:txBody>
          <a:bodyPr wrap="none" rtlCol="0">
            <a:spAutoFit/>
          </a:bodyPr>
          <a:lstStyle/>
          <a:p>
            <a:pPr>
              <a:spcBef>
                <a:spcPct val="20000"/>
              </a:spcBef>
            </a:pPr>
            <a:r>
              <a:rPr lang="en-US" sz="1100" dirty="0"/>
              <a:t>27,7%</a:t>
            </a:r>
          </a:p>
        </p:txBody>
      </p:sp>
      <p:sp>
        <p:nvSpPr>
          <p:cNvPr id="13" name="Tekstfelt 12"/>
          <p:cNvSpPr txBox="1"/>
          <p:nvPr/>
        </p:nvSpPr>
        <p:spPr>
          <a:xfrm>
            <a:off x="5317383" y="5603478"/>
            <a:ext cx="583814" cy="261610"/>
          </a:xfrm>
          <a:prstGeom prst="rect">
            <a:avLst/>
          </a:prstGeom>
        </p:spPr>
        <p:txBody>
          <a:bodyPr wrap="none" rtlCol="0">
            <a:spAutoFit/>
          </a:bodyPr>
          <a:lstStyle/>
          <a:p>
            <a:pPr>
              <a:spcBef>
                <a:spcPct val="20000"/>
              </a:spcBef>
            </a:pPr>
            <a:r>
              <a:rPr lang="en-US" sz="1100" dirty="0"/>
              <a:t>16,9%</a:t>
            </a:r>
          </a:p>
        </p:txBody>
      </p:sp>
    </p:spTree>
    <p:extLst>
      <p:ext uri="{BB962C8B-B14F-4D97-AF65-F5344CB8AC3E}">
        <p14:creationId xmlns:p14="http://schemas.microsoft.com/office/powerpoint/2010/main" val="25638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9"/>
          <p:cNvSpPr>
            <a:spLocks noGrp="1"/>
          </p:cNvSpPr>
          <p:nvPr>
            <p:ph idx="1"/>
          </p:nvPr>
        </p:nvSpPr>
        <p:spPr>
          <a:xfrm>
            <a:off x="395536" y="1324325"/>
            <a:ext cx="8229600" cy="3528392"/>
          </a:xfrm>
        </p:spPr>
        <p:txBody>
          <a:bodyPr/>
          <a:lstStyle/>
          <a:p>
            <a:r>
              <a:rPr lang="da-DK" sz="1800" dirty="0"/>
              <a:t>241 besvarelser i alt</a:t>
            </a:r>
          </a:p>
          <a:p>
            <a:endParaRPr lang="da-DK" sz="1800" dirty="0"/>
          </a:p>
          <a:p>
            <a:r>
              <a:rPr lang="da-DK" sz="1800" dirty="0"/>
              <a:t>Foretaget via online spørgeskema i uge 4-9 2020</a:t>
            </a:r>
          </a:p>
          <a:p>
            <a:endParaRPr lang="da-DK" sz="1800" dirty="0"/>
          </a:p>
          <a:p>
            <a:r>
              <a:rPr lang="da-DK" sz="1800" dirty="0"/>
              <a:t>Medlemmer fra IT-Branchen, IT-Forum og </a:t>
            </a:r>
            <a:r>
              <a:rPr lang="da-DK" sz="1800" dirty="0" err="1"/>
              <a:t>BrainsBusiness</a:t>
            </a:r>
            <a:r>
              <a:rPr lang="da-DK" sz="1800" dirty="0"/>
              <a:t> har deltaget</a:t>
            </a:r>
          </a:p>
        </p:txBody>
      </p:sp>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2</a:t>
            </a:fld>
            <a:endParaRPr lang="da-DK"/>
          </a:p>
        </p:txBody>
      </p:sp>
      <p:sp>
        <p:nvSpPr>
          <p:cNvPr id="9" name="Titel 8"/>
          <p:cNvSpPr>
            <a:spLocks noGrp="1"/>
          </p:cNvSpPr>
          <p:nvPr>
            <p:ph type="title"/>
          </p:nvPr>
        </p:nvSpPr>
        <p:spPr>
          <a:xfrm>
            <a:off x="395536" y="798212"/>
            <a:ext cx="8229600" cy="504056"/>
          </a:xfrm>
        </p:spPr>
        <p:txBody>
          <a:bodyPr/>
          <a:lstStyle/>
          <a:p>
            <a:r>
              <a:rPr lang="da-DK" sz="1800"/>
              <a:t>Om analysen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1BAF552C-F731-487A-A020-73377E2302A7}"/>
              </a:ext>
            </a:extLst>
          </p:cNvPr>
          <p:cNvGraphicFramePr>
            <a:graphicFrameLocks/>
          </p:cNvGraphicFramePr>
          <p:nvPr>
            <p:extLst>
              <p:ext uri="{D42A27DB-BD31-4B8C-83A1-F6EECF244321}">
                <p14:modId xmlns:p14="http://schemas.microsoft.com/office/powerpoint/2010/main" val="1515292949"/>
              </p:ext>
            </p:extLst>
          </p:nvPr>
        </p:nvGraphicFramePr>
        <p:xfrm>
          <a:off x="1602039" y="2683090"/>
          <a:ext cx="5001208" cy="3314835"/>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20</a:t>
            </a:fld>
            <a:endParaRPr lang="da-DK"/>
          </a:p>
        </p:txBody>
      </p:sp>
      <p:sp>
        <p:nvSpPr>
          <p:cNvPr id="9" name="Titel 8"/>
          <p:cNvSpPr>
            <a:spLocks noGrp="1"/>
          </p:cNvSpPr>
          <p:nvPr>
            <p:ph type="title"/>
          </p:nvPr>
        </p:nvSpPr>
        <p:spPr>
          <a:xfrm>
            <a:off x="395536" y="796756"/>
            <a:ext cx="8229600" cy="504056"/>
          </a:xfrm>
        </p:spPr>
        <p:txBody>
          <a:bodyPr/>
          <a:lstStyle/>
          <a:p>
            <a:r>
              <a:rPr lang="da-DK" sz="1800" dirty="0"/>
              <a:t>Eksporterer din virksomhed til udlandet?</a:t>
            </a:r>
          </a:p>
        </p:txBody>
      </p:sp>
      <p:sp>
        <p:nvSpPr>
          <p:cNvPr id="14" name="Pladsholder til tekst 5"/>
          <p:cNvSpPr txBox="1">
            <a:spLocks/>
          </p:cNvSpPr>
          <p:nvPr/>
        </p:nvSpPr>
        <p:spPr>
          <a:xfrm>
            <a:off x="395536" y="1588833"/>
            <a:ext cx="7521848" cy="11136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Over halvdelen (53,6%) af danske it-virksomheder eksporterer til udlandet</a:t>
            </a:r>
          </a:p>
          <a:p>
            <a:pPr marL="285750" indent="-285750">
              <a:buClr>
                <a:srgbClr val="C00000"/>
              </a:buClr>
            </a:pPr>
            <a:r>
              <a:rPr lang="da-DK" sz="1600" dirty="0"/>
              <a:t>Men der er stadig omkring 1/3 (28,9%), der ikke gør det og heller ikke har planer om det</a:t>
            </a:r>
          </a:p>
        </p:txBody>
      </p:sp>
      <p:sp>
        <p:nvSpPr>
          <p:cNvPr id="8" name="Tekstfelt 7"/>
          <p:cNvSpPr txBox="1"/>
          <p:nvPr/>
        </p:nvSpPr>
        <p:spPr>
          <a:xfrm>
            <a:off x="6193031" y="3080237"/>
            <a:ext cx="583814" cy="261610"/>
          </a:xfrm>
          <a:prstGeom prst="rect">
            <a:avLst/>
          </a:prstGeom>
        </p:spPr>
        <p:txBody>
          <a:bodyPr wrap="none" rtlCol="0">
            <a:spAutoFit/>
          </a:bodyPr>
          <a:lstStyle/>
          <a:p>
            <a:pPr>
              <a:spcBef>
                <a:spcPct val="20000"/>
              </a:spcBef>
            </a:pPr>
            <a:r>
              <a:rPr lang="en-US" sz="1100" dirty="0"/>
              <a:t>53,6%</a:t>
            </a:r>
          </a:p>
        </p:txBody>
      </p:sp>
      <p:sp>
        <p:nvSpPr>
          <p:cNvPr id="10" name="Tekstfelt 9"/>
          <p:cNvSpPr txBox="1"/>
          <p:nvPr/>
        </p:nvSpPr>
        <p:spPr>
          <a:xfrm>
            <a:off x="4571018" y="3825395"/>
            <a:ext cx="583814" cy="261610"/>
          </a:xfrm>
          <a:prstGeom prst="rect">
            <a:avLst/>
          </a:prstGeom>
        </p:spPr>
        <p:txBody>
          <a:bodyPr wrap="none" rtlCol="0">
            <a:spAutoFit/>
          </a:bodyPr>
          <a:lstStyle/>
          <a:p>
            <a:pPr>
              <a:spcBef>
                <a:spcPct val="20000"/>
              </a:spcBef>
            </a:pPr>
            <a:r>
              <a:rPr lang="en-US" sz="1100" dirty="0"/>
              <a:t>14,4%</a:t>
            </a:r>
          </a:p>
        </p:txBody>
      </p:sp>
      <p:sp>
        <p:nvSpPr>
          <p:cNvPr id="11" name="Tekstfelt 10"/>
          <p:cNvSpPr txBox="1"/>
          <p:nvPr/>
        </p:nvSpPr>
        <p:spPr>
          <a:xfrm>
            <a:off x="5182825" y="4590220"/>
            <a:ext cx="583814" cy="261610"/>
          </a:xfrm>
          <a:prstGeom prst="rect">
            <a:avLst/>
          </a:prstGeom>
        </p:spPr>
        <p:txBody>
          <a:bodyPr wrap="none" rtlCol="0">
            <a:spAutoFit/>
          </a:bodyPr>
          <a:lstStyle/>
          <a:p>
            <a:pPr>
              <a:spcBef>
                <a:spcPct val="20000"/>
              </a:spcBef>
            </a:pPr>
            <a:r>
              <a:rPr lang="en-US" sz="1100" dirty="0"/>
              <a:t>28,9%</a:t>
            </a:r>
          </a:p>
        </p:txBody>
      </p:sp>
      <p:sp>
        <p:nvSpPr>
          <p:cNvPr id="13" name="Tekstfelt 12"/>
          <p:cNvSpPr txBox="1"/>
          <p:nvPr/>
        </p:nvSpPr>
        <p:spPr>
          <a:xfrm>
            <a:off x="4100148" y="5350185"/>
            <a:ext cx="505267" cy="261610"/>
          </a:xfrm>
          <a:prstGeom prst="rect">
            <a:avLst/>
          </a:prstGeom>
        </p:spPr>
        <p:txBody>
          <a:bodyPr wrap="none" rtlCol="0">
            <a:spAutoFit/>
          </a:bodyPr>
          <a:lstStyle/>
          <a:p>
            <a:pPr>
              <a:spcBef>
                <a:spcPct val="20000"/>
              </a:spcBef>
            </a:pPr>
            <a:r>
              <a:rPr lang="en-US" sz="1100" dirty="0"/>
              <a:t>3,1%</a:t>
            </a:r>
          </a:p>
        </p:txBody>
      </p:sp>
    </p:spTree>
    <p:extLst>
      <p:ext uri="{BB962C8B-B14F-4D97-AF65-F5344CB8AC3E}">
        <p14:creationId xmlns:p14="http://schemas.microsoft.com/office/powerpoint/2010/main" val="1205942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48FEEF1E-4FD0-4D5A-AA40-F26116A6CED0}"/>
              </a:ext>
            </a:extLst>
          </p:cNvPr>
          <p:cNvGraphicFramePr>
            <a:graphicFrameLocks/>
          </p:cNvGraphicFramePr>
          <p:nvPr>
            <p:extLst>
              <p:ext uri="{D42A27DB-BD31-4B8C-83A1-F6EECF244321}">
                <p14:modId xmlns:p14="http://schemas.microsoft.com/office/powerpoint/2010/main" val="2766738357"/>
              </p:ext>
            </p:extLst>
          </p:nvPr>
        </p:nvGraphicFramePr>
        <p:xfrm>
          <a:off x="625150" y="2699764"/>
          <a:ext cx="7837713" cy="3597962"/>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21</a:t>
            </a:fld>
            <a:endParaRPr lang="da-DK"/>
          </a:p>
        </p:txBody>
      </p:sp>
      <p:sp>
        <p:nvSpPr>
          <p:cNvPr id="9" name="Titel 8"/>
          <p:cNvSpPr>
            <a:spLocks noGrp="1"/>
          </p:cNvSpPr>
          <p:nvPr>
            <p:ph type="title"/>
          </p:nvPr>
        </p:nvSpPr>
        <p:spPr>
          <a:xfrm>
            <a:off x="395536" y="796756"/>
            <a:ext cx="8229600" cy="504056"/>
          </a:xfrm>
        </p:spPr>
        <p:txBody>
          <a:bodyPr/>
          <a:lstStyle/>
          <a:p>
            <a:r>
              <a:rPr lang="da-DK" sz="1800" dirty="0"/>
              <a:t>Hvad mangler I for at kunne eksportere mere? (Sæt gerne flere kryds)</a:t>
            </a:r>
          </a:p>
        </p:txBody>
      </p:sp>
      <p:sp>
        <p:nvSpPr>
          <p:cNvPr id="14" name="Pladsholder til tekst 5"/>
          <p:cNvSpPr txBox="1">
            <a:spLocks/>
          </p:cNvSpPr>
          <p:nvPr/>
        </p:nvSpPr>
        <p:spPr>
          <a:xfrm>
            <a:off x="395536" y="1588833"/>
            <a:ext cx="7521848" cy="11136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Halvdelen (49,2%)mangler ressourcerne til at kunne fokusere (yderligere) på eksport</a:t>
            </a:r>
          </a:p>
          <a:p>
            <a:pPr marL="285750" indent="-285750">
              <a:buClr>
                <a:srgbClr val="C00000"/>
              </a:buClr>
            </a:pPr>
            <a:r>
              <a:rPr lang="da-DK" sz="1600" dirty="0"/>
              <a:t>Næste hver 3. mangler enten kompetencer (30,2%) eller kapital (28,0%) for at kunne gå ind på nye markeder</a:t>
            </a:r>
          </a:p>
          <a:p>
            <a:pPr marL="285750" indent="-285750">
              <a:buClr>
                <a:srgbClr val="C00000"/>
              </a:buClr>
            </a:pPr>
            <a:endParaRPr lang="da-DK" sz="1600" dirty="0"/>
          </a:p>
        </p:txBody>
      </p:sp>
      <p:sp>
        <p:nvSpPr>
          <p:cNvPr id="8" name="Tekstfelt 7"/>
          <p:cNvSpPr txBox="1"/>
          <p:nvPr/>
        </p:nvSpPr>
        <p:spPr>
          <a:xfrm>
            <a:off x="7706858" y="2943204"/>
            <a:ext cx="583814" cy="261610"/>
          </a:xfrm>
          <a:prstGeom prst="rect">
            <a:avLst/>
          </a:prstGeom>
        </p:spPr>
        <p:txBody>
          <a:bodyPr wrap="none" rtlCol="0">
            <a:spAutoFit/>
          </a:bodyPr>
          <a:lstStyle/>
          <a:p>
            <a:pPr>
              <a:spcBef>
                <a:spcPct val="20000"/>
              </a:spcBef>
            </a:pPr>
            <a:r>
              <a:rPr lang="en-US" sz="1100" dirty="0"/>
              <a:t>49,2%</a:t>
            </a:r>
          </a:p>
        </p:txBody>
      </p:sp>
      <p:sp>
        <p:nvSpPr>
          <p:cNvPr id="10" name="Tekstfelt 9"/>
          <p:cNvSpPr txBox="1"/>
          <p:nvPr/>
        </p:nvSpPr>
        <p:spPr>
          <a:xfrm>
            <a:off x="6509034" y="3419311"/>
            <a:ext cx="583814" cy="261610"/>
          </a:xfrm>
          <a:prstGeom prst="rect">
            <a:avLst/>
          </a:prstGeom>
        </p:spPr>
        <p:txBody>
          <a:bodyPr wrap="none" rtlCol="0">
            <a:spAutoFit/>
          </a:bodyPr>
          <a:lstStyle/>
          <a:p>
            <a:pPr>
              <a:spcBef>
                <a:spcPct val="20000"/>
              </a:spcBef>
            </a:pPr>
            <a:r>
              <a:rPr lang="en-US" sz="1100" dirty="0"/>
              <a:t>30,3%</a:t>
            </a:r>
          </a:p>
        </p:txBody>
      </p:sp>
      <p:sp>
        <p:nvSpPr>
          <p:cNvPr id="11" name="Tekstfelt 10"/>
          <p:cNvSpPr txBox="1"/>
          <p:nvPr/>
        </p:nvSpPr>
        <p:spPr>
          <a:xfrm>
            <a:off x="6369077" y="3886058"/>
            <a:ext cx="583814" cy="261610"/>
          </a:xfrm>
          <a:prstGeom prst="rect">
            <a:avLst/>
          </a:prstGeom>
        </p:spPr>
        <p:txBody>
          <a:bodyPr wrap="none" rtlCol="0">
            <a:spAutoFit/>
          </a:bodyPr>
          <a:lstStyle/>
          <a:p>
            <a:pPr>
              <a:spcBef>
                <a:spcPct val="20000"/>
              </a:spcBef>
            </a:pPr>
            <a:r>
              <a:rPr lang="en-US" sz="1100" dirty="0"/>
              <a:t>28,0%</a:t>
            </a:r>
          </a:p>
        </p:txBody>
      </p:sp>
      <p:sp>
        <p:nvSpPr>
          <p:cNvPr id="12" name="Tekstfelt 11"/>
          <p:cNvSpPr txBox="1"/>
          <p:nvPr/>
        </p:nvSpPr>
        <p:spPr>
          <a:xfrm>
            <a:off x="6179803" y="4369588"/>
            <a:ext cx="583814" cy="261610"/>
          </a:xfrm>
          <a:prstGeom prst="rect">
            <a:avLst/>
          </a:prstGeom>
        </p:spPr>
        <p:txBody>
          <a:bodyPr wrap="none" rtlCol="0">
            <a:spAutoFit/>
          </a:bodyPr>
          <a:lstStyle/>
          <a:p>
            <a:pPr>
              <a:spcBef>
                <a:spcPct val="20000"/>
              </a:spcBef>
            </a:pPr>
            <a:r>
              <a:rPr lang="en-US" sz="1100" dirty="0"/>
              <a:t>25,0%</a:t>
            </a:r>
          </a:p>
        </p:txBody>
      </p:sp>
      <p:sp>
        <p:nvSpPr>
          <p:cNvPr id="13" name="Tekstfelt 12"/>
          <p:cNvSpPr txBox="1"/>
          <p:nvPr/>
        </p:nvSpPr>
        <p:spPr>
          <a:xfrm>
            <a:off x="4748572" y="4838607"/>
            <a:ext cx="505267" cy="261610"/>
          </a:xfrm>
          <a:prstGeom prst="rect">
            <a:avLst/>
          </a:prstGeom>
        </p:spPr>
        <p:txBody>
          <a:bodyPr wrap="none" rtlCol="0">
            <a:spAutoFit/>
          </a:bodyPr>
          <a:lstStyle/>
          <a:p>
            <a:pPr>
              <a:spcBef>
                <a:spcPct val="20000"/>
              </a:spcBef>
            </a:pPr>
            <a:r>
              <a:rPr lang="en-US" sz="1100" dirty="0"/>
              <a:t>2,3%</a:t>
            </a:r>
          </a:p>
        </p:txBody>
      </p:sp>
      <p:sp>
        <p:nvSpPr>
          <p:cNvPr id="17" name="Tekstfelt 16">
            <a:extLst>
              <a:ext uri="{FF2B5EF4-FFF2-40B4-BE49-F238E27FC236}">
                <a16:creationId xmlns:a16="http://schemas.microsoft.com/office/drawing/2014/main" id="{66C02E20-8879-4648-B2A1-FE8DC27592E6}"/>
              </a:ext>
            </a:extLst>
          </p:cNvPr>
          <p:cNvSpPr txBox="1"/>
          <p:nvPr/>
        </p:nvSpPr>
        <p:spPr>
          <a:xfrm>
            <a:off x="6133148" y="5315464"/>
            <a:ext cx="583814" cy="261610"/>
          </a:xfrm>
          <a:prstGeom prst="rect">
            <a:avLst/>
          </a:prstGeom>
        </p:spPr>
        <p:txBody>
          <a:bodyPr wrap="none" rtlCol="0">
            <a:spAutoFit/>
          </a:bodyPr>
          <a:lstStyle/>
          <a:p>
            <a:pPr>
              <a:spcBef>
                <a:spcPct val="20000"/>
              </a:spcBef>
            </a:pPr>
            <a:r>
              <a:rPr lang="en-US" sz="1100" dirty="0"/>
              <a:t>25,0%</a:t>
            </a:r>
          </a:p>
        </p:txBody>
      </p:sp>
      <p:sp>
        <p:nvSpPr>
          <p:cNvPr id="18" name="Tekstfelt 17">
            <a:extLst>
              <a:ext uri="{FF2B5EF4-FFF2-40B4-BE49-F238E27FC236}">
                <a16:creationId xmlns:a16="http://schemas.microsoft.com/office/drawing/2014/main" id="{E9C893DD-9F98-4A06-ABB4-382C02B1FE30}"/>
              </a:ext>
            </a:extLst>
          </p:cNvPr>
          <p:cNvSpPr txBox="1"/>
          <p:nvPr/>
        </p:nvSpPr>
        <p:spPr>
          <a:xfrm>
            <a:off x="5038530" y="5797206"/>
            <a:ext cx="505267" cy="261610"/>
          </a:xfrm>
          <a:prstGeom prst="rect">
            <a:avLst/>
          </a:prstGeom>
        </p:spPr>
        <p:txBody>
          <a:bodyPr wrap="none" rtlCol="0">
            <a:spAutoFit/>
          </a:bodyPr>
          <a:lstStyle/>
          <a:p>
            <a:pPr>
              <a:spcBef>
                <a:spcPct val="20000"/>
              </a:spcBef>
            </a:pPr>
            <a:r>
              <a:rPr lang="en-US" sz="1100" dirty="0"/>
              <a:t>7,6%</a:t>
            </a:r>
          </a:p>
        </p:txBody>
      </p:sp>
    </p:spTree>
    <p:extLst>
      <p:ext uri="{BB962C8B-B14F-4D97-AF65-F5344CB8AC3E}">
        <p14:creationId xmlns:p14="http://schemas.microsoft.com/office/powerpoint/2010/main" val="64457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11701EFA-8AE7-4F9D-913D-B179858BFDD1}"/>
              </a:ext>
            </a:extLst>
          </p:cNvPr>
          <p:cNvGraphicFramePr>
            <a:graphicFrameLocks/>
          </p:cNvGraphicFramePr>
          <p:nvPr>
            <p:extLst>
              <p:ext uri="{D42A27DB-BD31-4B8C-83A1-F6EECF244321}">
                <p14:modId xmlns:p14="http://schemas.microsoft.com/office/powerpoint/2010/main" val="2649035780"/>
              </p:ext>
            </p:extLst>
          </p:nvPr>
        </p:nvGraphicFramePr>
        <p:xfrm>
          <a:off x="1765616" y="3239952"/>
          <a:ext cx="4783718" cy="291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3</a:t>
            </a:fld>
            <a:endParaRPr lang="da-DK"/>
          </a:p>
        </p:txBody>
      </p:sp>
      <p:sp>
        <p:nvSpPr>
          <p:cNvPr id="9" name="Titel 8"/>
          <p:cNvSpPr>
            <a:spLocks noGrp="1"/>
          </p:cNvSpPr>
          <p:nvPr>
            <p:ph type="title"/>
          </p:nvPr>
        </p:nvSpPr>
        <p:spPr>
          <a:xfrm>
            <a:off x="395536" y="796756"/>
            <a:ext cx="8229600" cy="504056"/>
          </a:xfrm>
        </p:spPr>
        <p:txBody>
          <a:bodyPr/>
          <a:lstStyle/>
          <a:p>
            <a:r>
              <a:rPr lang="da-DK" sz="1800"/>
              <a:t>Hvor ligger din virksomhed?</a:t>
            </a:r>
          </a:p>
        </p:txBody>
      </p:sp>
      <p:sp>
        <p:nvSpPr>
          <p:cNvPr id="14" name="Pladsholder til tekst 5"/>
          <p:cNvSpPr txBox="1">
            <a:spLocks/>
          </p:cNvSpPr>
          <p:nvPr/>
        </p:nvSpPr>
        <p:spPr>
          <a:xfrm>
            <a:off x="395536" y="1588833"/>
            <a:ext cx="7521848" cy="21340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Størstedelen af virksomhederne er placeret i Hovedstadsområdet efterfulgt af Midtjylland</a:t>
            </a:r>
          </a:p>
          <a:p>
            <a:pPr marL="285750" indent="-285750">
              <a:buClr>
                <a:srgbClr val="C00000"/>
              </a:buClr>
            </a:pPr>
            <a:r>
              <a:rPr lang="da-DK" sz="1600" dirty="0"/>
              <a:t>Fordelingen repræsenterer nogenlunde den reelle fordeling af it-virksomheder i Danmark</a:t>
            </a:r>
          </a:p>
          <a:p>
            <a:pPr marL="285750" indent="-285750">
              <a:buClr>
                <a:srgbClr val="C00000"/>
              </a:buClr>
            </a:pPr>
            <a:r>
              <a:rPr lang="da-DK" sz="1600" dirty="0"/>
              <a:t>Dog er Sjælland og øer underrepræsenteret</a:t>
            </a:r>
          </a:p>
          <a:p>
            <a:pPr marL="285750" indent="-285750">
              <a:buClr>
                <a:srgbClr val="C00000"/>
              </a:buClr>
            </a:pPr>
            <a:endParaRPr lang="da-DK" sz="1600" dirty="0"/>
          </a:p>
        </p:txBody>
      </p:sp>
      <p:sp>
        <p:nvSpPr>
          <p:cNvPr id="3" name="Tekstfelt 2"/>
          <p:cNvSpPr txBox="1"/>
          <p:nvPr/>
        </p:nvSpPr>
        <p:spPr>
          <a:xfrm>
            <a:off x="4229581" y="3464783"/>
            <a:ext cx="1459054" cy="261610"/>
          </a:xfrm>
          <a:prstGeom prst="rect">
            <a:avLst/>
          </a:prstGeom>
        </p:spPr>
        <p:txBody>
          <a:bodyPr wrap="none" rtlCol="0">
            <a:spAutoFit/>
          </a:bodyPr>
          <a:lstStyle/>
          <a:p>
            <a:pPr>
              <a:spcBef>
                <a:spcPct val="20000"/>
              </a:spcBef>
            </a:pPr>
            <a:r>
              <a:rPr lang="en-US" sz="1100" dirty="0"/>
              <a:t>15,2% (4,5% </a:t>
            </a:r>
            <a:r>
              <a:rPr lang="en-US" sz="1100" dirty="0" err="1"/>
              <a:t>i</a:t>
            </a:r>
            <a:r>
              <a:rPr lang="en-US" sz="1100" dirty="0"/>
              <a:t> 2019)</a:t>
            </a:r>
          </a:p>
        </p:txBody>
      </p:sp>
      <p:sp>
        <p:nvSpPr>
          <p:cNvPr id="11" name="Tekstfelt 10"/>
          <p:cNvSpPr txBox="1"/>
          <p:nvPr/>
        </p:nvSpPr>
        <p:spPr>
          <a:xfrm>
            <a:off x="9046850" y="3757179"/>
            <a:ext cx="106778" cy="461665"/>
          </a:xfrm>
          <a:prstGeom prst="rect">
            <a:avLst/>
          </a:prstGeom>
        </p:spPr>
        <p:txBody>
          <a:bodyPr wrap="squar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mn-cs"/>
            </a:endParaRPr>
          </a:p>
        </p:txBody>
      </p:sp>
      <p:sp>
        <p:nvSpPr>
          <p:cNvPr id="12" name="Tekstfelt 11">
            <a:extLst>
              <a:ext uri="{FF2B5EF4-FFF2-40B4-BE49-F238E27FC236}">
                <a16:creationId xmlns:a16="http://schemas.microsoft.com/office/drawing/2014/main" id="{DE365650-6EA7-4E05-814C-4B0956597F5A}"/>
              </a:ext>
            </a:extLst>
          </p:cNvPr>
          <p:cNvSpPr txBox="1"/>
          <p:nvPr/>
        </p:nvSpPr>
        <p:spPr>
          <a:xfrm>
            <a:off x="6262857" y="5225727"/>
            <a:ext cx="1537600" cy="261610"/>
          </a:xfrm>
          <a:prstGeom prst="rect">
            <a:avLst/>
          </a:prstGeom>
        </p:spPr>
        <p:txBody>
          <a:bodyPr wrap="none" rtlCol="0">
            <a:spAutoFit/>
          </a:bodyPr>
          <a:lstStyle/>
          <a:p>
            <a:pPr>
              <a:spcBef>
                <a:spcPct val="20000"/>
              </a:spcBef>
            </a:pPr>
            <a:r>
              <a:rPr lang="en-US" sz="1100" dirty="0"/>
              <a:t>47,6% (53,9% </a:t>
            </a:r>
            <a:r>
              <a:rPr lang="en-US" sz="1100" dirty="0" err="1"/>
              <a:t>i</a:t>
            </a:r>
            <a:r>
              <a:rPr lang="en-US" sz="1100" dirty="0"/>
              <a:t> 2019)</a:t>
            </a:r>
          </a:p>
        </p:txBody>
      </p:sp>
      <p:sp>
        <p:nvSpPr>
          <p:cNvPr id="13" name="Tekstfelt 12">
            <a:extLst>
              <a:ext uri="{FF2B5EF4-FFF2-40B4-BE49-F238E27FC236}">
                <a16:creationId xmlns:a16="http://schemas.microsoft.com/office/drawing/2014/main" id="{04DDDDC7-720E-4EEA-8F2F-B34EFA6FB186}"/>
              </a:ext>
            </a:extLst>
          </p:cNvPr>
          <p:cNvSpPr txBox="1"/>
          <p:nvPr/>
        </p:nvSpPr>
        <p:spPr>
          <a:xfrm>
            <a:off x="4510545" y="3906329"/>
            <a:ext cx="1537600" cy="261610"/>
          </a:xfrm>
          <a:prstGeom prst="rect">
            <a:avLst/>
          </a:prstGeom>
        </p:spPr>
        <p:txBody>
          <a:bodyPr wrap="none" rtlCol="0">
            <a:spAutoFit/>
          </a:bodyPr>
          <a:lstStyle/>
          <a:p>
            <a:pPr>
              <a:spcBef>
                <a:spcPct val="20000"/>
              </a:spcBef>
            </a:pPr>
            <a:r>
              <a:rPr lang="en-US" sz="1100" dirty="0"/>
              <a:t>19,8% (23,7% </a:t>
            </a:r>
            <a:r>
              <a:rPr lang="en-US" sz="1100" dirty="0" err="1"/>
              <a:t>i</a:t>
            </a:r>
            <a:r>
              <a:rPr lang="en-US" sz="1100" dirty="0"/>
              <a:t> 2019)</a:t>
            </a:r>
          </a:p>
        </p:txBody>
      </p:sp>
      <p:sp>
        <p:nvSpPr>
          <p:cNvPr id="15" name="Tekstfelt 14">
            <a:extLst>
              <a:ext uri="{FF2B5EF4-FFF2-40B4-BE49-F238E27FC236}">
                <a16:creationId xmlns:a16="http://schemas.microsoft.com/office/drawing/2014/main" id="{7D641386-3066-40C2-B5FD-A4754C3F1124}"/>
              </a:ext>
            </a:extLst>
          </p:cNvPr>
          <p:cNvSpPr txBox="1"/>
          <p:nvPr/>
        </p:nvSpPr>
        <p:spPr>
          <a:xfrm>
            <a:off x="3520078" y="4345733"/>
            <a:ext cx="1380506" cy="261610"/>
          </a:xfrm>
          <a:prstGeom prst="rect">
            <a:avLst/>
          </a:prstGeom>
        </p:spPr>
        <p:txBody>
          <a:bodyPr wrap="none" rtlCol="0">
            <a:spAutoFit/>
          </a:bodyPr>
          <a:lstStyle/>
          <a:p>
            <a:pPr>
              <a:spcBef>
                <a:spcPct val="20000"/>
              </a:spcBef>
            </a:pPr>
            <a:r>
              <a:rPr lang="en-US" sz="1100" dirty="0"/>
              <a:t>4,2% (3,2% </a:t>
            </a:r>
            <a:r>
              <a:rPr lang="en-US" sz="1100" dirty="0" err="1"/>
              <a:t>i</a:t>
            </a:r>
            <a:r>
              <a:rPr lang="en-US" sz="1100" dirty="0"/>
              <a:t> 2019)</a:t>
            </a:r>
          </a:p>
        </p:txBody>
      </p:sp>
      <p:sp>
        <p:nvSpPr>
          <p:cNvPr id="16" name="Tekstfelt 15">
            <a:extLst>
              <a:ext uri="{FF2B5EF4-FFF2-40B4-BE49-F238E27FC236}">
                <a16:creationId xmlns:a16="http://schemas.microsoft.com/office/drawing/2014/main" id="{315A158C-701C-48A8-A2C8-11A79F842E06}"/>
              </a:ext>
            </a:extLst>
          </p:cNvPr>
          <p:cNvSpPr txBox="1"/>
          <p:nvPr/>
        </p:nvSpPr>
        <p:spPr>
          <a:xfrm>
            <a:off x="3873442" y="4781048"/>
            <a:ext cx="1380506" cy="261610"/>
          </a:xfrm>
          <a:prstGeom prst="rect">
            <a:avLst/>
          </a:prstGeom>
        </p:spPr>
        <p:txBody>
          <a:bodyPr wrap="none" rtlCol="0">
            <a:spAutoFit/>
          </a:bodyPr>
          <a:lstStyle/>
          <a:p>
            <a:pPr>
              <a:spcBef>
                <a:spcPct val="20000"/>
              </a:spcBef>
            </a:pPr>
            <a:r>
              <a:rPr lang="en-US" sz="1100" dirty="0"/>
              <a:t>9,7% (8,3% </a:t>
            </a:r>
            <a:r>
              <a:rPr lang="en-US" sz="1100" dirty="0" err="1"/>
              <a:t>i</a:t>
            </a:r>
            <a:r>
              <a:rPr lang="en-US" sz="1100" dirty="0"/>
              <a:t> 2019)</a:t>
            </a:r>
          </a:p>
        </p:txBody>
      </p:sp>
      <p:sp>
        <p:nvSpPr>
          <p:cNvPr id="18" name="Tekstfelt 17">
            <a:extLst>
              <a:ext uri="{FF2B5EF4-FFF2-40B4-BE49-F238E27FC236}">
                <a16:creationId xmlns:a16="http://schemas.microsoft.com/office/drawing/2014/main" id="{0E22CB7E-87A9-4708-AB19-E24D22D4AAEE}"/>
              </a:ext>
            </a:extLst>
          </p:cNvPr>
          <p:cNvSpPr txBox="1"/>
          <p:nvPr/>
        </p:nvSpPr>
        <p:spPr>
          <a:xfrm>
            <a:off x="3491203" y="5665392"/>
            <a:ext cx="1380506" cy="261610"/>
          </a:xfrm>
          <a:prstGeom prst="rect">
            <a:avLst/>
          </a:prstGeom>
        </p:spPr>
        <p:txBody>
          <a:bodyPr wrap="none" rtlCol="0">
            <a:spAutoFit/>
          </a:bodyPr>
          <a:lstStyle/>
          <a:p>
            <a:pPr>
              <a:spcBef>
                <a:spcPct val="20000"/>
              </a:spcBef>
            </a:pPr>
            <a:r>
              <a:rPr lang="en-US" sz="1100" dirty="0"/>
              <a:t>3,8% (6,4% </a:t>
            </a:r>
            <a:r>
              <a:rPr lang="en-US" sz="1100" dirty="0" err="1"/>
              <a:t>i</a:t>
            </a:r>
            <a:r>
              <a:rPr lang="en-US" sz="1100" dirty="0"/>
              <a:t> 2019)</a:t>
            </a:r>
          </a:p>
        </p:txBody>
      </p:sp>
    </p:spTree>
    <p:extLst>
      <p:ext uri="{BB962C8B-B14F-4D97-AF65-F5344CB8AC3E}">
        <p14:creationId xmlns:p14="http://schemas.microsoft.com/office/powerpoint/2010/main" val="161511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84631686-303C-4D8A-B800-BAEDB861D4C4}"/>
              </a:ext>
            </a:extLst>
          </p:cNvPr>
          <p:cNvGraphicFramePr>
            <a:graphicFrameLocks/>
          </p:cNvGraphicFramePr>
          <p:nvPr>
            <p:extLst>
              <p:ext uri="{D42A27DB-BD31-4B8C-83A1-F6EECF244321}">
                <p14:modId xmlns:p14="http://schemas.microsoft.com/office/powerpoint/2010/main" val="3174842194"/>
              </p:ext>
            </p:extLst>
          </p:nvPr>
        </p:nvGraphicFramePr>
        <p:xfrm>
          <a:off x="1614195" y="2825853"/>
          <a:ext cx="4506685" cy="292234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4</a:t>
            </a:fld>
            <a:endParaRPr lang="da-DK"/>
          </a:p>
        </p:txBody>
      </p:sp>
      <p:sp>
        <p:nvSpPr>
          <p:cNvPr id="9" name="Titel 8"/>
          <p:cNvSpPr>
            <a:spLocks noGrp="1"/>
          </p:cNvSpPr>
          <p:nvPr>
            <p:ph type="title"/>
          </p:nvPr>
        </p:nvSpPr>
        <p:spPr>
          <a:xfrm>
            <a:off x="395536" y="796756"/>
            <a:ext cx="8229600" cy="504056"/>
          </a:xfrm>
        </p:spPr>
        <p:txBody>
          <a:bodyPr/>
          <a:lstStyle/>
          <a:p>
            <a:r>
              <a:rPr lang="da-DK" sz="1800"/>
              <a:t>Hvor mange ansatte er der i virksomheden?</a:t>
            </a:r>
          </a:p>
        </p:txBody>
      </p:sp>
      <p:sp>
        <p:nvSpPr>
          <p:cNvPr id="14" name="Pladsholder til tekst 5"/>
          <p:cNvSpPr txBox="1">
            <a:spLocks/>
          </p:cNvSpPr>
          <p:nvPr/>
        </p:nvSpPr>
        <p:spPr>
          <a:xfrm>
            <a:off x="395536" y="1588833"/>
            <a:ext cx="7521848" cy="17126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Hver 3. (35,4%) af virksomhederne har under 10 ansatte</a:t>
            </a:r>
          </a:p>
          <a:p>
            <a:pPr marL="285750" indent="-285750">
              <a:buClr>
                <a:srgbClr val="C00000"/>
              </a:buClr>
            </a:pPr>
            <a:r>
              <a:rPr lang="da-DK" sz="1600" dirty="0"/>
              <a:t>33,0% har 10-99 ansatte</a:t>
            </a:r>
          </a:p>
          <a:p>
            <a:pPr marL="285750" indent="-285750">
              <a:buClr>
                <a:srgbClr val="C00000"/>
              </a:buClr>
            </a:pPr>
            <a:r>
              <a:rPr lang="da-DK" sz="1600" dirty="0"/>
              <a:t>31,6% har 100 eller flere ansatte</a:t>
            </a:r>
          </a:p>
        </p:txBody>
      </p:sp>
      <p:sp>
        <p:nvSpPr>
          <p:cNvPr id="8" name="Tekstfelt 7"/>
          <p:cNvSpPr txBox="1"/>
          <p:nvPr/>
        </p:nvSpPr>
        <p:spPr>
          <a:xfrm>
            <a:off x="4620064" y="3098889"/>
            <a:ext cx="1537600" cy="261610"/>
          </a:xfrm>
          <a:prstGeom prst="rect">
            <a:avLst/>
          </a:prstGeom>
        </p:spPr>
        <p:txBody>
          <a:bodyPr wrap="none" rtlCol="0">
            <a:spAutoFit/>
          </a:bodyPr>
          <a:lstStyle/>
          <a:p>
            <a:pPr>
              <a:spcBef>
                <a:spcPct val="20000"/>
              </a:spcBef>
            </a:pPr>
            <a:r>
              <a:rPr lang="en-US" sz="1100" dirty="0"/>
              <a:t>23,3% (21,7% </a:t>
            </a:r>
            <a:r>
              <a:rPr lang="en-US" sz="1100" dirty="0" err="1"/>
              <a:t>i</a:t>
            </a:r>
            <a:r>
              <a:rPr lang="en-US" sz="1100" dirty="0"/>
              <a:t> 2019)</a:t>
            </a:r>
          </a:p>
        </p:txBody>
      </p:sp>
      <p:sp>
        <p:nvSpPr>
          <p:cNvPr id="10" name="Tekstfelt 9"/>
          <p:cNvSpPr txBox="1"/>
          <p:nvPr/>
        </p:nvSpPr>
        <p:spPr>
          <a:xfrm>
            <a:off x="3327683" y="3633776"/>
            <a:ext cx="1459054" cy="261610"/>
          </a:xfrm>
          <a:prstGeom prst="rect">
            <a:avLst/>
          </a:prstGeom>
        </p:spPr>
        <p:txBody>
          <a:bodyPr wrap="none" rtlCol="0">
            <a:spAutoFit/>
          </a:bodyPr>
          <a:lstStyle/>
          <a:p>
            <a:pPr>
              <a:spcBef>
                <a:spcPct val="20000"/>
              </a:spcBef>
            </a:pPr>
            <a:r>
              <a:rPr lang="en-US" sz="1100" dirty="0"/>
              <a:t>8,3% (11,5% </a:t>
            </a:r>
            <a:r>
              <a:rPr lang="en-US" sz="1100" dirty="0" err="1"/>
              <a:t>i</a:t>
            </a:r>
            <a:r>
              <a:rPr lang="en-US" sz="1100" dirty="0"/>
              <a:t> 2019)</a:t>
            </a:r>
          </a:p>
        </p:txBody>
      </p:sp>
      <p:sp>
        <p:nvSpPr>
          <p:cNvPr id="11" name="Tekstfelt 10"/>
          <p:cNvSpPr txBox="1"/>
          <p:nvPr/>
        </p:nvSpPr>
        <p:spPr>
          <a:xfrm>
            <a:off x="4269581" y="4160880"/>
            <a:ext cx="1537600" cy="261610"/>
          </a:xfrm>
          <a:prstGeom prst="rect">
            <a:avLst/>
          </a:prstGeom>
        </p:spPr>
        <p:txBody>
          <a:bodyPr wrap="none" rtlCol="0">
            <a:spAutoFit/>
          </a:bodyPr>
          <a:lstStyle/>
          <a:p>
            <a:pPr>
              <a:spcBef>
                <a:spcPct val="20000"/>
              </a:spcBef>
            </a:pPr>
            <a:r>
              <a:rPr lang="en-US" sz="1100" dirty="0"/>
              <a:t>19,2% (17,2% </a:t>
            </a:r>
            <a:r>
              <a:rPr lang="en-US" sz="1100" dirty="0" err="1"/>
              <a:t>i</a:t>
            </a:r>
            <a:r>
              <a:rPr lang="en-US" sz="1100" dirty="0"/>
              <a:t> 2019)</a:t>
            </a:r>
          </a:p>
        </p:txBody>
      </p:sp>
      <p:sp>
        <p:nvSpPr>
          <p:cNvPr id="12" name="Tekstfelt 11"/>
          <p:cNvSpPr txBox="1"/>
          <p:nvPr/>
        </p:nvSpPr>
        <p:spPr>
          <a:xfrm>
            <a:off x="3813660" y="4683853"/>
            <a:ext cx="1537600" cy="261610"/>
          </a:xfrm>
          <a:prstGeom prst="rect">
            <a:avLst/>
          </a:prstGeom>
        </p:spPr>
        <p:txBody>
          <a:bodyPr wrap="none" rtlCol="0">
            <a:spAutoFit/>
          </a:bodyPr>
          <a:lstStyle/>
          <a:p>
            <a:pPr>
              <a:spcBef>
                <a:spcPct val="20000"/>
              </a:spcBef>
            </a:pPr>
            <a:r>
              <a:rPr lang="en-US" sz="1100" dirty="0"/>
              <a:t>13,8% (20,4% </a:t>
            </a:r>
            <a:r>
              <a:rPr lang="en-US" sz="1100" dirty="0" err="1"/>
              <a:t>i</a:t>
            </a:r>
            <a:r>
              <a:rPr lang="en-US" sz="1100" dirty="0"/>
              <a:t> 2019)</a:t>
            </a:r>
          </a:p>
        </p:txBody>
      </p:sp>
      <p:sp>
        <p:nvSpPr>
          <p:cNvPr id="13" name="Tekstfelt 12"/>
          <p:cNvSpPr txBox="1"/>
          <p:nvPr/>
        </p:nvSpPr>
        <p:spPr>
          <a:xfrm>
            <a:off x="5624070" y="5214662"/>
            <a:ext cx="1537600" cy="261610"/>
          </a:xfrm>
          <a:prstGeom prst="rect">
            <a:avLst/>
          </a:prstGeom>
        </p:spPr>
        <p:txBody>
          <a:bodyPr wrap="none" rtlCol="0">
            <a:spAutoFit/>
          </a:bodyPr>
          <a:lstStyle/>
          <a:p>
            <a:pPr>
              <a:spcBef>
                <a:spcPct val="20000"/>
              </a:spcBef>
            </a:pPr>
            <a:r>
              <a:rPr lang="en-US" sz="1100" dirty="0"/>
              <a:t>35,4% (29,3% </a:t>
            </a:r>
            <a:r>
              <a:rPr lang="en-US" sz="1100" dirty="0" err="1"/>
              <a:t>i</a:t>
            </a:r>
            <a:r>
              <a:rPr lang="en-US" sz="1100" dirty="0"/>
              <a:t> 2019)</a:t>
            </a:r>
          </a:p>
        </p:txBody>
      </p:sp>
    </p:spTree>
    <p:extLst>
      <p:ext uri="{BB962C8B-B14F-4D97-AF65-F5344CB8AC3E}">
        <p14:creationId xmlns:p14="http://schemas.microsoft.com/office/powerpoint/2010/main" val="230779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B2DE0160-6919-4C47-BDF6-0A3A63C8A00F}"/>
              </a:ext>
            </a:extLst>
          </p:cNvPr>
          <p:cNvGraphicFramePr>
            <a:graphicFrameLocks/>
          </p:cNvGraphicFramePr>
          <p:nvPr>
            <p:extLst>
              <p:ext uri="{D42A27DB-BD31-4B8C-83A1-F6EECF244321}">
                <p14:modId xmlns:p14="http://schemas.microsoft.com/office/powerpoint/2010/main" val="138921826"/>
              </p:ext>
            </p:extLst>
          </p:nvPr>
        </p:nvGraphicFramePr>
        <p:xfrm>
          <a:off x="-9" y="3004231"/>
          <a:ext cx="8229600" cy="3342788"/>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5</a:t>
            </a:fld>
            <a:endParaRPr lang="da-DK"/>
          </a:p>
        </p:txBody>
      </p:sp>
      <p:sp>
        <p:nvSpPr>
          <p:cNvPr id="9" name="Titel 8"/>
          <p:cNvSpPr>
            <a:spLocks noGrp="1"/>
          </p:cNvSpPr>
          <p:nvPr>
            <p:ph type="title"/>
          </p:nvPr>
        </p:nvSpPr>
        <p:spPr>
          <a:xfrm>
            <a:off x="395536" y="796760"/>
            <a:ext cx="8229600" cy="504056"/>
          </a:xfrm>
        </p:spPr>
        <p:txBody>
          <a:bodyPr/>
          <a:lstStyle/>
          <a:p>
            <a:r>
              <a:rPr lang="da-DK" sz="1800"/>
              <a:t>Hvad ser du som de største barrierer for at øge væksten i it-erhvervet i Danmark? (Sæt gerne flere kryds)</a:t>
            </a:r>
          </a:p>
        </p:txBody>
      </p:sp>
      <p:sp>
        <p:nvSpPr>
          <p:cNvPr id="21" name="Pladsholder til tekst 5"/>
          <p:cNvSpPr txBox="1">
            <a:spLocks/>
          </p:cNvSpPr>
          <p:nvPr/>
        </p:nvSpPr>
        <p:spPr>
          <a:xfrm>
            <a:off x="395536" y="1588833"/>
            <a:ext cx="8229600" cy="15316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Næsten 2 ud af 3 it-virksomheder (62,9%) ser manglen på de rette it-kompetencer, som den største barriere for vækst i branchen</a:t>
            </a:r>
            <a:br>
              <a:rPr lang="da-DK" sz="1600" dirty="0"/>
            </a:br>
            <a:endParaRPr lang="da-DK" sz="1600" dirty="0"/>
          </a:p>
          <a:p>
            <a:pPr marL="285750" indent="-285750">
              <a:buClr>
                <a:srgbClr val="C00000"/>
              </a:buClr>
            </a:pPr>
            <a:r>
              <a:rPr lang="da-DK" sz="1600" dirty="0"/>
              <a:t>Derefter synlighed i markedet (24,9%) samt manglende rammer/ efterspørgsel efter innovative løsninger (23,5%)</a:t>
            </a:r>
          </a:p>
          <a:p>
            <a:pPr marL="285750" indent="-285750">
              <a:buClr>
                <a:srgbClr val="C00000"/>
              </a:buClr>
            </a:pPr>
            <a:endParaRPr lang="da-DK" sz="1600" dirty="0"/>
          </a:p>
        </p:txBody>
      </p:sp>
      <p:sp>
        <p:nvSpPr>
          <p:cNvPr id="19" name="Tekstfelt 18">
            <a:extLst>
              <a:ext uri="{FF2B5EF4-FFF2-40B4-BE49-F238E27FC236}">
                <a16:creationId xmlns:a16="http://schemas.microsoft.com/office/drawing/2014/main" id="{428C74DF-66F6-4701-A2E3-64D93043C55F}"/>
              </a:ext>
            </a:extLst>
          </p:cNvPr>
          <p:cNvSpPr txBox="1"/>
          <p:nvPr/>
        </p:nvSpPr>
        <p:spPr>
          <a:xfrm>
            <a:off x="7681664" y="3194469"/>
            <a:ext cx="1537600" cy="261610"/>
          </a:xfrm>
          <a:prstGeom prst="rect">
            <a:avLst/>
          </a:prstGeom>
        </p:spPr>
        <p:txBody>
          <a:bodyPr wrap="none" rtlCol="0">
            <a:spAutoFit/>
          </a:bodyPr>
          <a:lstStyle/>
          <a:p>
            <a:pPr>
              <a:spcBef>
                <a:spcPct val="20000"/>
              </a:spcBef>
            </a:pPr>
            <a:r>
              <a:rPr lang="en-US" sz="1100" dirty="0"/>
              <a:t>62,9% (71,4% </a:t>
            </a:r>
            <a:r>
              <a:rPr lang="en-US" sz="1100" dirty="0" err="1"/>
              <a:t>i</a:t>
            </a:r>
            <a:r>
              <a:rPr lang="en-US" sz="1100" dirty="0"/>
              <a:t> 2019)</a:t>
            </a:r>
          </a:p>
        </p:txBody>
      </p:sp>
      <p:sp>
        <p:nvSpPr>
          <p:cNvPr id="22" name="Tekstfelt 21">
            <a:extLst>
              <a:ext uri="{FF2B5EF4-FFF2-40B4-BE49-F238E27FC236}">
                <a16:creationId xmlns:a16="http://schemas.microsoft.com/office/drawing/2014/main" id="{4EB1B480-7FA6-481D-9316-D38D73D617BB}"/>
              </a:ext>
            </a:extLst>
          </p:cNvPr>
          <p:cNvSpPr txBox="1"/>
          <p:nvPr/>
        </p:nvSpPr>
        <p:spPr>
          <a:xfrm>
            <a:off x="5514853" y="3523630"/>
            <a:ext cx="2053767" cy="261610"/>
          </a:xfrm>
          <a:prstGeom prst="rect">
            <a:avLst/>
          </a:prstGeom>
        </p:spPr>
        <p:txBody>
          <a:bodyPr wrap="none" rtlCol="0">
            <a:spAutoFit/>
          </a:bodyPr>
          <a:lstStyle/>
          <a:p>
            <a:pPr>
              <a:spcBef>
                <a:spcPct val="20000"/>
              </a:spcBef>
            </a:pPr>
            <a:r>
              <a:rPr lang="en-US" sz="1100" dirty="0"/>
              <a:t>24,9% (</a:t>
            </a:r>
            <a:r>
              <a:rPr lang="en-US" sz="1100" dirty="0" err="1"/>
              <a:t>ikke</a:t>
            </a:r>
            <a:r>
              <a:rPr lang="en-US" sz="1100" dirty="0"/>
              <a:t> </a:t>
            </a:r>
            <a:r>
              <a:rPr lang="en-US" sz="1100" dirty="0" err="1"/>
              <a:t>spurgt</a:t>
            </a:r>
            <a:r>
              <a:rPr lang="en-US" sz="1100" dirty="0"/>
              <a:t> om </a:t>
            </a:r>
            <a:r>
              <a:rPr lang="en-US" sz="1100" dirty="0" err="1"/>
              <a:t>i</a:t>
            </a:r>
            <a:r>
              <a:rPr lang="en-US" sz="1100" dirty="0"/>
              <a:t> 2019)</a:t>
            </a:r>
          </a:p>
        </p:txBody>
      </p:sp>
      <p:sp>
        <p:nvSpPr>
          <p:cNvPr id="24" name="Tekstfelt 23">
            <a:extLst>
              <a:ext uri="{FF2B5EF4-FFF2-40B4-BE49-F238E27FC236}">
                <a16:creationId xmlns:a16="http://schemas.microsoft.com/office/drawing/2014/main" id="{3AD8BB6A-7713-4FEE-B5FC-C76D8B478525}"/>
              </a:ext>
            </a:extLst>
          </p:cNvPr>
          <p:cNvSpPr txBox="1"/>
          <p:nvPr/>
        </p:nvSpPr>
        <p:spPr>
          <a:xfrm>
            <a:off x="5435371" y="3859733"/>
            <a:ext cx="1537600" cy="261610"/>
          </a:xfrm>
          <a:prstGeom prst="rect">
            <a:avLst/>
          </a:prstGeom>
        </p:spPr>
        <p:txBody>
          <a:bodyPr wrap="none" rtlCol="0">
            <a:spAutoFit/>
          </a:bodyPr>
          <a:lstStyle/>
          <a:p>
            <a:pPr>
              <a:spcBef>
                <a:spcPct val="20000"/>
              </a:spcBef>
            </a:pPr>
            <a:r>
              <a:rPr lang="en-US" sz="1100" dirty="0"/>
              <a:t>23,5% (26,9% </a:t>
            </a:r>
            <a:r>
              <a:rPr lang="en-US" sz="1100" dirty="0" err="1"/>
              <a:t>i</a:t>
            </a:r>
            <a:r>
              <a:rPr lang="en-US" sz="1100" dirty="0"/>
              <a:t> 2019)</a:t>
            </a:r>
          </a:p>
        </p:txBody>
      </p:sp>
      <p:sp>
        <p:nvSpPr>
          <p:cNvPr id="25" name="Tekstfelt 24">
            <a:extLst>
              <a:ext uri="{FF2B5EF4-FFF2-40B4-BE49-F238E27FC236}">
                <a16:creationId xmlns:a16="http://schemas.microsoft.com/office/drawing/2014/main" id="{05841D65-5023-4583-BBD5-433006488465}"/>
              </a:ext>
            </a:extLst>
          </p:cNvPr>
          <p:cNvSpPr txBox="1"/>
          <p:nvPr/>
        </p:nvSpPr>
        <p:spPr>
          <a:xfrm>
            <a:off x="5146471" y="4208110"/>
            <a:ext cx="1537600" cy="261610"/>
          </a:xfrm>
          <a:prstGeom prst="rect">
            <a:avLst/>
          </a:prstGeom>
        </p:spPr>
        <p:txBody>
          <a:bodyPr wrap="none" rtlCol="0">
            <a:spAutoFit/>
          </a:bodyPr>
          <a:lstStyle/>
          <a:p>
            <a:pPr>
              <a:spcBef>
                <a:spcPct val="20000"/>
              </a:spcBef>
            </a:pPr>
            <a:r>
              <a:rPr lang="en-US" sz="1100" dirty="0"/>
              <a:t>18,6% (16,0% </a:t>
            </a:r>
            <a:r>
              <a:rPr lang="en-US" sz="1100" dirty="0" err="1"/>
              <a:t>i</a:t>
            </a:r>
            <a:r>
              <a:rPr lang="en-US" sz="1100" dirty="0"/>
              <a:t> 2019)</a:t>
            </a:r>
          </a:p>
        </p:txBody>
      </p:sp>
      <p:sp>
        <p:nvSpPr>
          <p:cNvPr id="26" name="Tekstfelt 25">
            <a:extLst>
              <a:ext uri="{FF2B5EF4-FFF2-40B4-BE49-F238E27FC236}">
                <a16:creationId xmlns:a16="http://schemas.microsoft.com/office/drawing/2014/main" id="{573F2BDA-1C57-4EFB-9BDD-D94960FA406F}"/>
              </a:ext>
            </a:extLst>
          </p:cNvPr>
          <p:cNvSpPr txBox="1"/>
          <p:nvPr/>
        </p:nvSpPr>
        <p:spPr>
          <a:xfrm>
            <a:off x="4833086" y="4542155"/>
            <a:ext cx="1537600" cy="261610"/>
          </a:xfrm>
          <a:prstGeom prst="rect">
            <a:avLst/>
          </a:prstGeom>
        </p:spPr>
        <p:txBody>
          <a:bodyPr wrap="none" rtlCol="0">
            <a:spAutoFit/>
          </a:bodyPr>
          <a:lstStyle/>
          <a:p>
            <a:pPr>
              <a:spcBef>
                <a:spcPct val="20000"/>
              </a:spcBef>
            </a:pPr>
            <a:r>
              <a:rPr lang="en-US" sz="1100" dirty="0"/>
              <a:t>13,1% (10,1% </a:t>
            </a:r>
            <a:r>
              <a:rPr lang="en-US" sz="1100" dirty="0" err="1"/>
              <a:t>i</a:t>
            </a:r>
            <a:r>
              <a:rPr lang="en-US" sz="1100" dirty="0"/>
              <a:t> 2019)</a:t>
            </a:r>
          </a:p>
        </p:txBody>
      </p:sp>
      <p:sp>
        <p:nvSpPr>
          <p:cNvPr id="27" name="Tekstfelt 26">
            <a:extLst>
              <a:ext uri="{FF2B5EF4-FFF2-40B4-BE49-F238E27FC236}">
                <a16:creationId xmlns:a16="http://schemas.microsoft.com/office/drawing/2014/main" id="{E732A3AF-84AE-4B7A-B4EB-D525F600CFC8}"/>
              </a:ext>
            </a:extLst>
          </p:cNvPr>
          <p:cNvSpPr txBox="1"/>
          <p:nvPr/>
        </p:nvSpPr>
        <p:spPr>
          <a:xfrm>
            <a:off x="4812505" y="4888096"/>
            <a:ext cx="1537600" cy="261610"/>
          </a:xfrm>
          <a:prstGeom prst="rect">
            <a:avLst/>
          </a:prstGeom>
        </p:spPr>
        <p:txBody>
          <a:bodyPr wrap="none" rtlCol="0">
            <a:spAutoFit/>
          </a:bodyPr>
          <a:lstStyle/>
          <a:p>
            <a:pPr>
              <a:spcBef>
                <a:spcPct val="20000"/>
              </a:spcBef>
            </a:pPr>
            <a:r>
              <a:rPr lang="en-US" sz="1100" dirty="0"/>
              <a:t>12,7% (11,8% </a:t>
            </a:r>
            <a:r>
              <a:rPr lang="en-US" sz="1100" dirty="0" err="1"/>
              <a:t>i</a:t>
            </a:r>
            <a:r>
              <a:rPr lang="en-US" sz="1100" dirty="0"/>
              <a:t> 2019)</a:t>
            </a:r>
          </a:p>
        </p:txBody>
      </p:sp>
      <p:sp>
        <p:nvSpPr>
          <p:cNvPr id="28" name="Tekstfelt 27">
            <a:extLst>
              <a:ext uri="{FF2B5EF4-FFF2-40B4-BE49-F238E27FC236}">
                <a16:creationId xmlns:a16="http://schemas.microsoft.com/office/drawing/2014/main" id="{FDAE9C18-8F93-446F-BECF-E116D2909374}"/>
              </a:ext>
            </a:extLst>
          </p:cNvPr>
          <p:cNvSpPr txBox="1"/>
          <p:nvPr/>
        </p:nvSpPr>
        <p:spPr>
          <a:xfrm>
            <a:off x="4726691" y="5229606"/>
            <a:ext cx="1537600" cy="261610"/>
          </a:xfrm>
          <a:prstGeom prst="rect">
            <a:avLst/>
          </a:prstGeom>
        </p:spPr>
        <p:txBody>
          <a:bodyPr wrap="none" rtlCol="0">
            <a:spAutoFit/>
          </a:bodyPr>
          <a:lstStyle/>
          <a:p>
            <a:pPr>
              <a:spcBef>
                <a:spcPct val="20000"/>
              </a:spcBef>
            </a:pPr>
            <a:r>
              <a:rPr lang="en-US" sz="1100" dirty="0"/>
              <a:t>11,3% (13,5% </a:t>
            </a:r>
            <a:r>
              <a:rPr lang="en-US" sz="1100" dirty="0" err="1"/>
              <a:t>i</a:t>
            </a:r>
            <a:r>
              <a:rPr lang="en-US" sz="1100" dirty="0"/>
              <a:t> 2019)</a:t>
            </a:r>
          </a:p>
        </p:txBody>
      </p:sp>
      <p:sp>
        <p:nvSpPr>
          <p:cNvPr id="29" name="Tekstfelt 28">
            <a:extLst>
              <a:ext uri="{FF2B5EF4-FFF2-40B4-BE49-F238E27FC236}">
                <a16:creationId xmlns:a16="http://schemas.microsoft.com/office/drawing/2014/main" id="{2AF1566F-7B01-408A-8CE9-869498A3A451}"/>
              </a:ext>
            </a:extLst>
          </p:cNvPr>
          <p:cNvSpPr txBox="1"/>
          <p:nvPr/>
        </p:nvSpPr>
        <p:spPr>
          <a:xfrm>
            <a:off x="4761308" y="5571116"/>
            <a:ext cx="1537600" cy="261610"/>
          </a:xfrm>
          <a:prstGeom prst="rect">
            <a:avLst/>
          </a:prstGeom>
        </p:spPr>
        <p:txBody>
          <a:bodyPr wrap="none" rtlCol="0">
            <a:spAutoFit/>
          </a:bodyPr>
          <a:lstStyle/>
          <a:p>
            <a:pPr>
              <a:spcBef>
                <a:spcPct val="20000"/>
              </a:spcBef>
            </a:pPr>
            <a:r>
              <a:rPr lang="en-US" sz="1100" dirty="0"/>
              <a:t>11,8% (14,3% </a:t>
            </a:r>
            <a:r>
              <a:rPr lang="en-US" sz="1100" dirty="0" err="1"/>
              <a:t>i</a:t>
            </a:r>
            <a:r>
              <a:rPr lang="en-US" sz="1100" dirty="0"/>
              <a:t> 2019)</a:t>
            </a:r>
          </a:p>
        </p:txBody>
      </p:sp>
      <p:sp>
        <p:nvSpPr>
          <p:cNvPr id="30" name="Tekstfelt 29">
            <a:extLst>
              <a:ext uri="{FF2B5EF4-FFF2-40B4-BE49-F238E27FC236}">
                <a16:creationId xmlns:a16="http://schemas.microsoft.com/office/drawing/2014/main" id="{6A6EC2C5-D073-42F8-8AA0-82E072A7BF04}"/>
              </a:ext>
            </a:extLst>
          </p:cNvPr>
          <p:cNvSpPr txBox="1"/>
          <p:nvPr/>
        </p:nvSpPr>
        <p:spPr>
          <a:xfrm>
            <a:off x="4425852" y="5902442"/>
            <a:ext cx="1380506" cy="261610"/>
          </a:xfrm>
          <a:prstGeom prst="rect">
            <a:avLst/>
          </a:prstGeom>
        </p:spPr>
        <p:txBody>
          <a:bodyPr wrap="none" rtlCol="0">
            <a:spAutoFit/>
          </a:bodyPr>
          <a:lstStyle/>
          <a:p>
            <a:pPr>
              <a:spcBef>
                <a:spcPct val="20000"/>
              </a:spcBef>
            </a:pPr>
            <a:r>
              <a:rPr lang="en-US" sz="1100" dirty="0"/>
              <a:t>5,9% (2,5% </a:t>
            </a:r>
            <a:r>
              <a:rPr lang="en-US" sz="1100" dirty="0" err="1"/>
              <a:t>i</a:t>
            </a:r>
            <a:r>
              <a:rPr lang="en-US" sz="1100" dirty="0"/>
              <a:t> 2019)</a:t>
            </a:r>
          </a:p>
        </p:txBody>
      </p:sp>
    </p:spTree>
    <p:extLst>
      <p:ext uri="{BB962C8B-B14F-4D97-AF65-F5344CB8AC3E}">
        <p14:creationId xmlns:p14="http://schemas.microsoft.com/office/powerpoint/2010/main" val="252642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0558D259-BDBD-4F40-AB01-F5C0ACC52E59}"/>
              </a:ext>
            </a:extLst>
          </p:cNvPr>
          <p:cNvGraphicFramePr>
            <a:graphicFrameLocks/>
          </p:cNvGraphicFramePr>
          <p:nvPr>
            <p:extLst>
              <p:ext uri="{D42A27DB-BD31-4B8C-83A1-F6EECF244321}">
                <p14:modId xmlns:p14="http://schemas.microsoft.com/office/powerpoint/2010/main" val="2668309493"/>
              </p:ext>
            </p:extLst>
          </p:nvPr>
        </p:nvGraphicFramePr>
        <p:xfrm>
          <a:off x="4485" y="2917429"/>
          <a:ext cx="800535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6</a:t>
            </a:fld>
            <a:endParaRPr lang="da-DK"/>
          </a:p>
        </p:txBody>
      </p:sp>
      <p:sp>
        <p:nvSpPr>
          <p:cNvPr id="9" name="Titel 8"/>
          <p:cNvSpPr>
            <a:spLocks noGrp="1"/>
          </p:cNvSpPr>
          <p:nvPr>
            <p:ph type="title"/>
          </p:nvPr>
        </p:nvSpPr>
        <p:spPr>
          <a:xfrm>
            <a:off x="395536" y="796756"/>
            <a:ext cx="8229600" cy="504056"/>
          </a:xfrm>
        </p:spPr>
        <p:txBody>
          <a:bodyPr/>
          <a:lstStyle/>
          <a:p>
            <a:r>
              <a:rPr lang="da-DK" sz="1800"/>
              <a:t>Har din virksomhed rejst eller forsøgt at rejse kapital indenfor de seneste tre år?</a:t>
            </a:r>
          </a:p>
        </p:txBody>
      </p:sp>
      <p:sp>
        <p:nvSpPr>
          <p:cNvPr id="13" name="Pladsholder til tekst 5"/>
          <p:cNvSpPr txBox="1">
            <a:spLocks/>
          </p:cNvSpPr>
          <p:nvPr/>
        </p:nvSpPr>
        <p:spPr>
          <a:xfrm>
            <a:off x="395536" y="1588833"/>
            <a:ext cx="7521848" cy="85404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Hvert 4. it-virksomhed (27,6%) har forsøgt at rejse kapital indenfor de seneste tre år</a:t>
            </a:r>
          </a:p>
          <a:p>
            <a:pPr marL="285750" indent="-285750">
              <a:buClr>
                <a:srgbClr val="C00000"/>
              </a:buClr>
            </a:pPr>
            <a:r>
              <a:rPr lang="da-DK" sz="1600" dirty="0"/>
              <a:t>Hver 5. virksomhed, lykkedes med at rejse kapital</a:t>
            </a:r>
          </a:p>
        </p:txBody>
      </p:sp>
      <p:sp>
        <p:nvSpPr>
          <p:cNvPr id="8" name="Tekstfelt 7"/>
          <p:cNvSpPr txBox="1"/>
          <p:nvPr/>
        </p:nvSpPr>
        <p:spPr>
          <a:xfrm>
            <a:off x="5121794" y="3224024"/>
            <a:ext cx="2053767" cy="261610"/>
          </a:xfrm>
          <a:prstGeom prst="rect">
            <a:avLst/>
          </a:prstGeom>
        </p:spPr>
        <p:txBody>
          <a:bodyPr wrap="none" rtlCol="0">
            <a:spAutoFit/>
          </a:bodyPr>
          <a:lstStyle/>
          <a:p>
            <a:pPr>
              <a:spcBef>
                <a:spcPct val="20000"/>
              </a:spcBef>
            </a:pPr>
            <a:r>
              <a:rPr lang="en-US" sz="1100" dirty="0"/>
              <a:t>19,9% (</a:t>
            </a:r>
            <a:r>
              <a:rPr lang="en-US" sz="1100" dirty="0" err="1"/>
              <a:t>ikke</a:t>
            </a:r>
            <a:r>
              <a:rPr lang="en-US" sz="1100" dirty="0"/>
              <a:t> </a:t>
            </a:r>
            <a:r>
              <a:rPr lang="en-US" sz="1100" dirty="0" err="1"/>
              <a:t>spurgt</a:t>
            </a:r>
            <a:r>
              <a:rPr lang="en-US" sz="1100" dirty="0"/>
              <a:t> om </a:t>
            </a:r>
            <a:r>
              <a:rPr lang="en-US" sz="1100" dirty="0" err="1"/>
              <a:t>i</a:t>
            </a:r>
            <a:r>
              <a:rPr lang="en-US" sz="1100" dirty="0"/>
              <a:t> 2019)</a:t>
            </a:r>
          </a:p>
        </p:txBody>
      </p:sp>
      <p:sp>
        <p:nvSpPr>
          <p:cNvPr id="10" name="Tekstfelt 9"/>
          <p:cNvSpPr txBox="1"/>
          <p:nvPr/>
        </p:nvSpPr>
        <p:spPr>
          <a:xfrm>
            <a:off x="4445019" y="3844541"/>
            <a:ext cx="1975221" cy="261610"/>
          </a:xfrm>
          <a:prstGeom prst="rect">
            <a:avLst/>
          </a:prstGeom>
        </p:spPr>
        <p:txBody>
          <a:bodyPr wrap="none" rtlCol="0">
            <a:spAutoFit/>
          </a:bodyPr>
          <a:lstStyle/>
          <a:p>
            <a:pPr>
              <a:spcBef>
                <a:spcPct val="20000"/>
              </a:spcBef>
            </a:pPr>
            <a:r>
              <a:rPr lang="en-US" sz="1100" dirty="0"/>
              <a:t>7,7% (</a:t>
            </a:r>
            <a:r>
              <a:rPr lang="en-US" sz="1100" dirty="0" err="1"/>
              <a:t>ikke</a:t>
            </a:r>
            <a:r>
              <a:rPr lang="en-US" sz="1100" dirty="0"/>
              <a:t> </a:t>
            </a:r>
            <a:r>
              <a:rPr lang="en-US" sz="1100" dirty="0" err="1"/>
              <a:t>spurgt</a:t>
            </a:r>
            <a:r>
              <a:rPr lang="en-US" sz="1100" dirty="0"/>
              <a:t> om </a:t>
            </a:r>
            <a:r>
              <a:rPr lang="en-US" sz="1100" dirty="0" err="1"/>
              <a:t>i</a:t>
            </a:r>
            <a:r>
              <a:rPr lang="en-US" sz="1100" dirty="0"/>
              <a:t> 2019)</a:t>
            </a:r>
          </a:p>
        </p:txBody>
      </p:sp>
      <p:sp>
        <p:nvSpPr>
          <p:cNvPr id="11" name="Tekstfelt 10"/>
          <p:cNvSpPr txBox="1"/>
          <p:nvPr/>
        </p:nvSpPr>
        <p:spPr>
          <a:xfrm>
            <a:off x="4473012" y="5083589"/>
            <a:ext cx="1380506" cy="261610"/>
          </a:xfrm>
          <a:prstGeom prst="rect">
            <a:avLst/>
          </a:prstGeom>
        </p:spPr>
        <p:txBody>
          <a:bodyPr wrap="none" rtlCol="0">
            <a:spAutoFit/>
          </a:bodyPr>
          <a:lstStyle/>
          <a:p>
            <a:pPr>
              <a:spcBef>
                <a:spcPct val="20000"/>
              </a:spcBef>
            </a:pPr>
            <a:r>
              <a:rPr lang="en-US" sz="1100" dirty="0"/>
              <a:t>8,6% (2,5% </a:t>
            </a:r>
            <a:r>
              <a:rPr lang="en-US" sz="1100" dirty="0" err="1"/>
              <a:t>i</a:t>
            </a:r>
            <a:r>
              <a:rPr lang="en-US" sz="1100" dirty="0"/>
              <a:t> 2019)</a:t>
            </a:r>
          </a:p>
        </p:txBody>
      </p:sp>
      <p:sp>
        <p:nvSpPr>
          <p:cNvPr id="16" name="Tekstfelt 15">
            <a:extLst>
              <a:ext uri="{FF2B5EF4-FFF2-40B4-BE49-F238E27FC236}">
                <a16:creationId xmlns:a16="http://schemas.microsoft.com/office/drawing/2014/main" id="{D755B029-36AF-4F72-AE6C-6EF86AE43A43}"/>
              </a:ext>
            </a:extLst>
          </p:cNvPr>
          <p:cNvSpPr txBox="1"/>
          <p:nvPr/>
        </p:nvSpPr>
        <p:spPr>
          <a:xfrm>
            <a:off x="7546843" y="4464904"/>
            <a:ext cx="1537600" cy="261610"/>
          </a:xfrm>
          <a:prstGeom prst="rect">
            <a:avLst/>
          </a:prstGeom>
        </p:spPr>
        <p:txBody>
          <a:bodyPr wrap="none" rtlCol="0">
            <a:spAutoFit/>
          </a:bodyPr>
          <a:lstStyle/>
          <a:p>
            <a:pPr>
              <a:spcBef>
                <a:spcPct val="20000"/>
              </a:spcBef>
            </a:pPr>
            <a:r>
              <a:rPr lang="en-US" sz="1100" dirty="0"/>
              <a:t>63,8% (74,8% </a:t>
            </a:r>
            <a:r>
              <a:rPr lang="en-US" sz="1100" dirty="0" err="1"/>
              <a:t>i</a:t>
            </a:r>
            <a:r>
              <a:rPr lang="en-US" sz="1100" dirty="0"/>
              <a:t> 2019)</a:t>
            </a:r>
          </a:p>
        </p:txBody>
      </p:sp>
    </p:spTree>
    <p:extLst>
      <p:ext uri="{BB962C8B-B14F-4D97-AF65-F5344CB8AC3E}">
        <p14:creationId xmlns:p14="http://schemas.microsoft.com/office/powerpoint/2010/main" val="230304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5E41B51F-16C8-4F91-BD26-D2210B2286C3}"/>
              </a:ext>
            </a:extLst>
          </p:cNvPr>
          <p:cNvGraphicFramePr>
            <a:graphicFrameLocks/>
          </p:cNvGraphicFramePr>
          <p:nvPr>
            <p:extLst>
              <p:ext uri="{D42A27DB-BD31-4B8C-83A1-F6EECF244321}">
                <p14:modId xmlns:p14="http://schemas.microsoft.com/office/powerpoint/2010/main" val="1168433181"/>
              </p:ext>
            </p:extLst>
          </p:nvPr>
        </p:nvGraphicFramePr>
        <p:xfrm>
          <a:off x="1170687" y="2515953"/>
          <a:ext cx="5164995" cy="3396851"/>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7</a:t>
            </a:fld>
            <a:endParaRPr lang="da-DK"/>
          </a:p>
        </p:txBody>
      </p:sp>
      <p:sp>
        <p:nvSpPr>
          <p:cNvPr id="9" name="Titel 8"/>
          <p:cNvSpPr>
            <a:spLocks noGrp="1"/>
          </p:cNvSpPr>
          <p:nvPr>
            <p:ph type="title"/>
          </p:nvPr>
        </p:nvSpPr>
        <p:spPr>
          <a:xfrm>
            <a:off x="395536" y="796760"/>
            <a:ext cx="8229600" cy="731112"/>
          </a:xfrm>
        </p:spPr>
        <p:txBody>
          <a:bodyPr/>
          <a:lstStyle/>
          <a:p>
            <a:r>
              <a:rPr lang="da-DK" sz="1800" dirty="0"/>
              <a:t>Hvor mange penge brugte I </a:t>
            </a:r>
            <a:r>
              <a:rPr lang="da-DK" sz="1800" dirty="0" err="1"/>
              <a:t>i</a:t>
            </a:r>
            <a:r>
              <a:rPr lang="da-DK" sz="1800" dirty="0"/>
              <a:t> 2019 på at leve op til kravene i EU's persondataforordning (inkl. personale, udvikling, it, rådgivning mv.)?</a:t>
            </a:r>
          </a:p>
        </p:txBody>
      </p:sp>
      <p:sp>
        <p:nvSpPr>
          <p:cNvPr id="12" name="Pladsholder til tekst 5"/>
          <p:cNvSpPr txBox="1">
            <a:spLocks/>
          </p:cNvSpPr>
          <p:nvPr/>
        </p:nvSpPr>
        <p:spPr>
          <a:xfrm>
            <a:off x="395536" y="1588833"/>
            <a:ext cx="7521848" cy="10531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GDPR har kostet hver 8. it-virksomhed (13,1%) over 1 million kr.</a:t>
            </a:r>
          </a:p>
          <a:p>
            <a:pPr marL="285750" indent="-285750">
              <a:buClr>
                <a:srgbClr val="C00000"/>
              </a:buClr>
            </a:pPr>
            <a:endParaRPr lang="da-DK" sz="1600" dirty="0"/>
          </a:p>
        </p:txBody>
      </p:sp>
      <p:sp>
        <p:nvSpPr>
          <p:cNvPr id="8" name="Tekstfelt 7"/>
          <p:cNvSpPr txBox="1"/>
          <p:nvPr/>
        </p:nvSpPr>
        <p:spPr>
          <a:xfrm>
            <a:off x="3806561" y="2751586"/>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13,1</a:t>
            </a:r>
            <a:r>
              <a:rPr kumimoji="0" lang="da-DK" sz="1100" b="0" i="0" u="none" strike="noStrike" kern="1200" cap="none" spc="0" normalizeH="0" baseline="0" noProof="0" dirty="0">
                <a:ln>
                  <a:noFill/>
                </a:ln>
                <a:effectLst/>
                <a:uLnTx/>
                <a:uFillTx/>
                <a:latin typeface="+mn-lt"/>
                <a:ea typeface="+mn-ea"/>
                <a:cs typeface="+mn-cs"/>
              </a:rPr>
              <a:t>% (12,9%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4" name="Tekstfelt 13">
            <a:extLst>
              <a:ext uri="{FF2B5EF4-FFF2-40B4-BE49-F238E27FC236}">
                <a16:creationId xmlns:a16="http://schemas.microsoft.com/office/drawing/2014/main" id="{1A5ABB2A-52DE-464D-B74E-06020777B9FE}"/>
              </a:ext>
            </a:extLst>
          </p:cNvPr>
          <p:cNvSpPr txBox="1"/>
          <p:nvPr/>
        </p:nvSpPr>
        <p:spPr>
          <a:xfrm>
            <a:off x="2929686" y="3200637"/>
            <a:ext cx="1380506"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3,3</a:t>
            </a:r>
            <a:r>
              <a:rPr kumimoji="0" lang="da-DK" sz="1100" b="0" i="0" u="none" strike="noStrike" kern="1200" cap="none" spc="0" normalizeH="0" baseline="0" noProof="0" dirty="0">
                <a:ln>
                  <a:noFill/>
                </a:ln>
                <a:effectLst/>
                <a:uLnTx/>
                <a:uFillTx/>
                <a:latin typeface="+mn-lt"/>
                <a:ea typeface="+mn-ea"/>
                <a:cs typeface="+mn-cs"/>
              </a:rPr>
              <a:t>% (6,9%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5" name="Tekstfelt 14">
            <a:extLst>
              <a:ext uri="{FF2B5EF4-FFF2-40B4-BE49-F238E27FC236}">
                <a16:creationId xmlns:a16="http://schemas.microsoft.com/office/drawing/2014/main" id="{01322BAB-FE88-41D5-A3F3-84823FE43FA6}"/>
              </a:ext>
            </a:extLst>
          </p:cNvPr>
          <p:cNvSpPr txBox="1"/>
          <p:nvPr/>
        </p:nvSpPr>
        <p:spPr>
          <a:xfrm>
            <a:off x="3299914" y="3640357"/>
            <a:ext cx="1380506"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7,5</a:t>
            </a:r>
            <a:r>
              <a:rPr kumimoji="0" lang="da-DK" sz="1100" b="0" i="0" u="none" strike="noStrike" kern="1200" cap="none" spc="0" normalizeH="0" baseline="0" noProof="0" dirty="0">
                <a:ln>
                  <a:noFill/>
                </a:ln>
                <a:effectLst/>
                <a:uLnTx/>
                <a:uFillTx/>
                <a:latin typeface="+mn-lt"/>
                <a:ea typeface="+mn-ea"/>
                <a:cs typeface="+mn-cs"/>
              </a:rPr>
              <a:t>% (7,8%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6" name="Tekstfelt 15">
            <a:extLst>
              <a:ext uri="{FF2B5EF4-FFF2-40B4-BE49-F238E27FC236}">
                <a16:creationId xmlns:a16="http://schemas.microsoft.com/office/drawing/2014/main" id="{096121F6-1D03-4447-8329-8EC8DDCB0249}"/>
              </a:ext>
            </a:extLst>
          </p:cNvPr>
          <p:cNvSpPr txBox="1"/>
          <p:nvPr/>
        </p:nvSpPr>
        <p:spPr>
          <a:xfrm>
            <a:off x="3473588" y="4082354"/>
            <a:ext cx="1459054"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9,4</a:t>
            </a:r>
            <a:r>
              <a:rPr kumimoji="0" lang="da-DK" sz="1100" b="0" i="0" u="none" strike="noStrike" kern="1200" cap="none" spc="0" normalizeH="0" baseline="0" noProof="0" dirty="0">
                <a:ln>
                  <a:noFill/>
                </a:ln>
                <a:effectLst/>
                <a:uLnTx/>
                <a:uFillTx/>
                <a:latin typeface="+mn-lt"/>
                <a:ea typeface="+mn-ea"/>
                <a:cs typeface="+mn-cs"/>
              </a:rPr>
              <a:t>% (12,1%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7" name="Tekstfelt 16">
            <a:extLst>
              <a:ext uri="{FF2B5EF4-FFF2-40B4-BE49-F238E27FC236}">
                <a16:creationId xmlns:a16="http://schemas.microsoft.com/office/drawing/2014/main" id="{89D1C248-4553-4F2B-BB1C-EBCC8A86B240}"/>
              </a:ext>
            </a:extLst>
          </p:cNvPr>
          <p:cNvSpPr txBox="1"/>
          <p:nvPr/>
        </p:nvSpPr>
        <p:spPr>
          <a:xfrm>
            <a:off x="3890540" y="4533632"/>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14,0</a:t>
            </a:r>
            <a:r>
              <a:rPr kumimoji="0" lang="da-DK" sz="1100" b="0" i="0" u="none" strike="noStrike" kern="1200" cap="none" spc="0" normalizeH="0" baseline="0" noProof="0" dirty="0">
                <a:ln>
                  <a:noFill/>
                </a:ln>
                <a:effectLst/>
                <a:uLnTx/>
                <a:uFillTx/>
                <a:latin typeface="+mn-lt"/>
                <a:ea typeface="+mn-ea"/>
                <a:cs typeface="+mn-cs"/>
              </a:rPr>
              <a:t>% (15,5%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8" name="Tekstfelt 17">
            <a:extLst>
              <a:ext uri="{FF2B5EF4-FFF2-40B4-BE49-F238E27FC236}">
                <a16:creationId xmlns:a16="http://schemas.microsoft.com/office/drawing/2014/main" id="{1546247D-8509-4D1D-81DC-D74B03789575}"/>
              </a:ext>
            </a:extLst>
          </p:cNvPr>
          <p:cNvSpPr txBox="1"/>
          <p:nvPr/>
        </p:nvSpPr>
        <p:spPr>
          <a:xfrm>
            <a:off x="5986778" y="4982624"/>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37,4</a:t>
            </a:r>
            <a:r>
              <a:rPr kumimoji="0" lang="da-DK" sz="1100" b="0" i="0" u="none" strike="noStrike" kern="1200" cap="none" spc="0" normalizeH="0" baseline="0" noProof="0" dirty="0">
                <a:ln>
                  <a:noFill/>
                </a:ln>
                <a:effectLst/>
                <a:uLnTx/>
                <a:uFillTx/>
                <a:latin typeface="+mn-lt"/>
                <a:ea typeface="+mn-ea"/>
                <a:cs typeface="+mn-cs"/>
              </a:rPr>
              <a:t>% (26,7%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9" name="Tekstfelt 18">
            <a:extLst>
              <a:ext uri="{FF2B5EF4-FFF2-40B4-BE49-F238E27FC236}">
                <a16:creationId xmlns:a16="http://schemas.microsoft.com/office/drawing/2014/main" id="{CBBD6C18-DF30-4765-BEA9-F722038A501F}"/>
              </a:ext>
            </a:extLst>
          </p:cNvPr>
          <p:cNvSpPr txBox="1"/>
          <p:nvPr/>
        </p:nvSpPr>
        <p:spPr>
          <a:xfrm>
            <a:off x="3971505" y="5431784"/>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15,4</a:t>
            </a:r>
            <a:r>
              <a:rPr kumimoji="0" lang="da-DK" sz="1100" b="0" i="0" u="none" strike="noStrike" kern="1200" cap="none" spc="0" normalizeH="0" baseline="0" noProof="0" dirty="0">
                <a:ln>
                  <a:noFill/>
                </a:ln>
                <a:effectLst/>
                <a:uLnTx/>
                <a:uFillTx/>
                <a:latin typeface="+mn-lt"/>
                <a:ea typeface="+mn-ea"/>
                <a:cs typeface="+mn-cs"/>
              </a:rPr>
              <a:t>% (18,1% i 2019)</a:t>
            </a:r>
            <a:endParaRPr kumimoji="0" lang="da-DK" sz="24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6843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8</a:t>
            </a:fld>
            <a:endParaRPr lang="da-DK"/>
          </a:p>
        </p:txBody>
      </p:sp>
      <p:sp>
        <p:nvSpPr>
          <p:cNvPr id="9" name="Titel 8"/>
          <p:cNvSpPr>
            <a:spLocks noGrp="1"/>
          </p:cNvSpPr>
          <p:nvPr>
            <p:ph type="title"/>
          </p:nvPr>
        </p:nvSpPr>
        <p:spPr>
          <a:xfrm>
            <a:off x="395536" y="796760"/>
            <a:ext cx="8229600" cy="731112"/>
          </a:xfrm>
        </p:spPr>
        <p:txBody>
          <a:bodyPr/>
          <a:lstStyle/>
          <a:p>
            <a:r>
              <a:rPr lang="da-DK" sz="1800" dirty="0"/>
              <a:t>Fortsat: Hvor mange penge brugte I </a:t>
            </a:r>
            <a:r>
              <a:rPr lang="da-DK" sz="1800" dirty="0" err="1"/>
              <a:t>i</a:t>
            </a:r>
            <a:r>
              <a:rPr lang="da-DK" sz="1800" dirty="0"/>
              <a:t> 2019 på at leve op til kravene i EU's persondataforordning (inkl. personale, udvikling, it, rådgivning mv.)?</a:t>
            </a:r>
          </a:p>
        </p:txBody>
      </p:sp>
      <p:sp>
        <p:nvSpPr>
          <p:cNvPr id="12" name="Pladsholder til tekst 5"/>
          <p:cNvSpPr txBox="1">
            <a:spLocks/>
          </p:cNvSpPr>
          <p:nvPr/>
        </p:nvSpPr>
        <p:spPr>
          <a:xfrm>
            <a:off x="395536" y="1588833"/>
            <a:ext cx="7521848" cy="10531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Forrige spørgsmål omregnet til gennemsnitlig omkostning per medarbejder for at overholde GDPR-kravene</a:t>
            </a:r>
          </a:p>
          <a:p>
            <a:pPr marL="285750" indent="-285750">
              <a:buClr>
                <a:srgbClr val="C00000"/>
              </a:buClr>
            </a:pPr>
            <a:endParaRPr lang="da-DK" sz="1600" dirty="0"/>
          </a:p>
        </p:txBody>
      </p:sp>
      <p:sp>
        <p:nvSpPr>
          <p:cNvPr id="18" name="Tekstfelt 17">
            <a:extLst>
              <a:ext uri="{FF2B5EF4-FFF2-40B4-BE49-F238E27FC236}">
                <a16:creationId xmlns:a16="http://schemas.microsoft.com/office/drawing/2014/main" id="{1546247D-8509-4D1D-81DC-D74B03789575}"/>
              </a:ext>
            </a:extLst>
          </p:cNvPr>
          <p:cNvSpPr txBox="1"/>
          <p:nvPr/>
        </p:nvSpPr>
        <p:spPr>
          <a:xfrm>
            <a:off x="5673363" y="3188597"/>
            <a:ext cx="1920719"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10.000 kr. (ikke målt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9" name="Tekstfelt 18">
            <a:extLst>
              <a:ext uri="{FF2B5EF4-FFF2-40B4-BE49-F238E27FC236}">
                <a16:creationId xmlns:a16="http://schemas.microsoft.com/office/drawing/2014/main" id="{CBBD6C18-DF30-4765-BEA9-F722038A501F}"/>
              </a:ext>
            </a:extLst>
          </p:cNvPr>
          <p:cNvSpPr txBox="1"/>
          <p:nvPr/>
        </p:nvSpPr>
        <p:spPr>
          <a:xfrm>
            <a:off x="4650975" y="3962007"/>
            <a:ext cx="1842171"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6.000 kr. (ikke målt i 2019)</a:t>
            </a:r>
            <a:endParaRPr kumimoji="0" lang="da-DK" sz="2400" b="0" i="0" u="none" strike="noStrike" kern="1200" cap="none" spc="0" normalizeH="0" baseline="0" noProof="0" dirty="0">
              <a:ln>
                <a:noFill/>
              </a:ln>
              <a:effectLst/>
              <a:uLnTx/>
              <a:uFillTx/>
              <a:latin typeface="+mn-lt"/>
              <a:ea typeface="+mn-ea"/>
              <a:cs typeface="+mn-cs"/>
            </a:endParaRPr>
          </a:p>
        </p:txBody>
      </p:sp>
      <p:graphicFrame>
        <p:nvGraphicFramePr>
          <p:cNvPr id="21" name="Diagram 20">
            <a:extLst>
              <a:ext uri="{FF2B5EF4-FFF2-40B4-BE49-F238E27FC236}">
                <a16:creationId xmlns:a16="http://schemas.microsoft.com/office/drawing/2014/main" id="{FC5BA064-2413-4617-91B1-0AC72BFB4EED}"/>
              </a:ext>
            </a:extLst>
          </p:cNvPr>
          <p:cNvGraphicFramePr>
            <a:graphicFrameLocks/>
          </p:cNvGraphicFramePr>
          <p:nvPr>
            <p:extLst>
              <p:ext uri="{D42A27DB-BD31-4B8C-83A1-F6EECF244321}">
                <p14:modId xmlns:p14="http://schemas.microsoft.com/office/powerpoint/2010/main" val="3224433038"/>
              </p:ext>
            </p:extLst>
          </p:nvPr>
        </p:nvGraphicFramePr>
        <p:xfrm>
          <a:off x="1956303" y="278215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kstfelt 21">
            <a:extLst>
              <a:ext uri="{FF2B5EF4-FFF2-40B4-BE49-F238E27FC236}">
                <a16:creationId xmlns:a16="http://schemas.microsoft.com/office/drawing/2014/main" id="{10A99754-4EF1-4B49-8537-79EB33354B3F}"/>
              </a:ext>
            </a:extLst>
          </p:cNvPr>
          <p:cNvSpPr txBox="1"/>
          <p:nvPr/>
        </p:nvSpPr>
        <p:spPr>
          <a:xfrm>
            <a:off x="3876422" y="4739016"/>
            <a:ext cx="1842171"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3.000 kr. (ikke målt i 2019)</a:t>
            </a:r>
            <a:endParaRPr kumimoji="0" lang="da-DK" sz="24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05847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C15E26C7-5826-4B86-8CF3-A98F54CFED9F}"/>
              </a:ext>
            </a:extLst>
          </p:cNvPr>
          <p:cNvGraphicFramePr>
            <a:graphicFrameLocks/>
          </p:cNvGraphicFramePr>
          <p:nvPr>
            <p:extLst>
              <p:ext uri="{D42A27DB-BD31-4B8C-83A1-F6EECF244321}">
                <p14:modId xmlns:p14="http://schemas.microsoft.com/office/powerpoint/2010/main" val="2812231214"/>
              </p:ext>
            </p:extLst>
          </p:nvPr>
        </p:nvGraphicFramePr>
        <p:xfrm>
          <a:off x="1462336" y="2712605"/>
          <a:ext cx="5141167" cy="3242568"/>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dato 3"/>
          <p:cNvSpPr>
            <a:spLocks noGrp="1"/>
          </p:cNvSpPr>
          <p:nvPr>
            <p:ph type="dt" sz="half" idx="10"/>
          </p:nvPr>
        </p:nvSpPr>
        <p:spPr/>
        <p:txBody>
          <a:bodyPr/>
          <a:lstStyle/>
          <a:p>
            <a:fld id="{26820DAC-C2C7-4109-9423-A4EB8F2C75C8}" type="datetime2">
              <a:rPr lang="da-DK" smtClean="0"/>
              <a:pPr/>
              <a:t>28. april 2021</a:t>
            </a:fld>
            <a:endParaRPr lang="da-DK"/>
          </a:p>
        </p:txBody>
      </p:sp>
      <p:sp>
        <p:nvSpPr>
          <p:cNvPr id="6" name="Pladsholder til sidefod 5"/>
          <p:cNvSpPr>
            <a:spLocks noGrp="1"/>
          </p:cNvSpPr>
          <p:nvPr>
            <p:ph type="ftr" sz="quarter" idx="11"/>
          </p:nvPr>
        </p:nvSpPr>
        <p:spPr/>
        <p:txBody>
          <a:bodyPr/>
          <a:lstStyle/>
          <a:p>
            <a:r>
              <a:rPr lang="da-DK" dirty="0"/>
              <a:t>IT-Barometer 2020</a:t>
            </a:r>
          </a:p>
        </p:txBody>
      </p:sp>
      <p:sp>
        <p:nvSpPr>
          <p:cNvPr id="5" name="Pladsholder til diasnummer 4"/>
          <p:cNvSpPr>
            <a:spLocks noGrp="1"/>
          </p:cNvSpPr>
          <p:nvPr>
            <p:ph type="sldNum" sz="quarter" idx="12"/>
          </p:nvPr>
        </p:nvSpPr>
        <p:spPr/>
        <p:txBody>
          <a:bodyPr/>
          <a:lstStyle/>
          <a:p>
            <a:fld id="{03690327-99CC-491B-B701-31C6D75E7158}" type="slidenum">
              <a:rPr lang="da-DK" smtClean="0"/>
              <a:pPr/>
              <a:t>9</a:t>
            </a:fld>
            <a:endParaRPr lang="da-DK"/>
          </a:p>
        </p:txBody>
      </p:sp>
      <p:sp>
        <p:nvSpPr>
          <p:cNvPr id="9" name="Titel 8"/>
          <p:cNvSpPr>
            <a:spLocks noGrp="1"/>
          </p:cNvSpPr>
          <p:nvPr>
            <p:ph type="title"/>
          </p:nvPr>
        </p:nvSpPr>
        <p:spPr>
          <a:xfrm>
            <a:off x="395536" y="796760"/>
            <a:ext cx="8229600" cy="504056"/>
          </a:xfrm>
        </p:spPr>
        <p:txBody>
          <a:bodyPr/>
          <a:lstStyle/>
          <a:p>
            <a:r>
              <a:rPr lang="da-DK" sz="1800"/>
              <a:t>Har din virksomheden indenfor de seneste 12 måneder haft ledige it-stillinger i Danmark, som I har måttet opgive at besætte?</a:t>
            </a:r>
          </a:p>
        </p:txBody>
      </p:sp>
      <p:sp>
        <p:nvSpPr>
          <p:cNvPr id="12" name="Pladsholder til tekst 5"/>
          <p:cNvSpPr txBox="1">
            <a:spLocks/>
          </p:cNvSpPr>
          <p:nvPr/>
        </p:nvSpPr>
        <p:spPr>
          <a:xfrm>
            <a:off x="395536" y="1588833"/>
            <a:ext cx="7521848" cy="10531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C00000"/>
              </a:buClr>
            </a:pPr>
            <a:r>
              <a:rPr lang="da-DK" sz="1600" dirty="0"/>
              <a:t>Næsten 2 ud af 5 it-virksomhed (38,7%) har helt måtte opgive at besætte ledige it-stillinger</a:t>
            </a:r>
          </a:p>
          <a:p>
            <a:pPr marL="285750" indent="-285750">
              <a:buClr>
                <a:srgbClr val="C00000"/>
              </a:buClr>
            </a:pPr>
            <a:endParaRPr lang="da-DK" sz="1600" dirty="0"/>
          </a:p>
        </p:txBody>
      </p:sp>
      <p:sp>
        <p:nvSpPr>
          <p:cNvPr id="8" name="Tekstfelt 7"/>
          <p:cNvSpPr txBox="1"/>
          <p:nvPr/>
        </p:nvSpPr>
        <p:spPr>
          <a:xfrm>
            <a:off x="4965294" y="3223608"/>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38,7</a:t>
            </a:r>
            <a:r>
              <a:rPr kumimoji="0" lang="da-DK" sz="1100" b="0" i="0" u="none" strike="noStrike" kern="1200" cap="none" spc="0" normalizeH="0" baseline="0" noProof="0" dirty="0">
                <a:ln>
                  <a:noFill/>
                </a:ln>
                <a:effectLst/>
                <a:uLnTx/>
                <a:uFillTx/>
                <a:latin typeface="+mn-lt"/>
                <a:ea typeface="+mn-ea"/>
                <a:cs typeface="+mn-cs"/>
              </a:rPr>
              <a:t>% (45,2%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0" name="Tekstfelt 9"/>
          <p:cNvSpPr txBox="1"/>
          <p:nvPr/>
        </p:nvSpPr>
        <p:spPr>
          <a:xfrm>
            <a:off x="6250968" y="4206714"/>
            <a:ext cx="1537600"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56,6</a:t>
            </a:r>
            <a:r>
              <a:rPr kumimoji="0" lang="da-DK" sz="1100" b="0" i="0" u="none" strike="noStrike" kern="1200" cap="none" spc="0" normalizeH="0" baseline="0" noProof="0" dirty="0">
                <a:ln>
                  <a:noFill/>
                </a:ln>
                <a:effectLst/>
                <a:uLnTx/>
                <a:uFillTx/>
                <a:latin typeface="+mn-lt"/>
                <a:ea typeface="+mn-ea"/>
                <a:cs typeface="+mn-cs"/>
              </a:rPr>
              <a:t>% (52,2% i 2019)</a:t>
            </a:r>
            <a:endParaRPr kumimoji="0" lang="da-DK" sz="2400" b="0" i="0" u="none" strike="noStrike" kern="1200" cap="none" spc="0" normalizeH="0" baseline="0" noProof="0" dirty="0">
              <a:ln>
                <a:noFill/>
              </a:ln>
              <a:effectLst/>
              <a:uLnTx/>
              <a:uFillTx/>
              <a:latin typeface="+mn-lt"/>
              <a:ea typeface="+mn-ea"/>
              <a:cs typeface="+mn-cs"/>
            </a:endParaRPr>
          </a:p>
        </p:txBody>
      </p:sp>
      <p:sp>
        <p:nvSpPr>
          <p:cNvPr id="11" name="Tekstfelt 10"/>
          <p:cNvSpPr txBox="1"/>
          <p:nvPr/>
        </p:nvSpPr>
        <p:spPr>
          <a:xfrm>
            <a:off x="2600883" y="5203676"/>
            <a:ext cx="1380506" cy="261610"/>
          </a:xfrm>
          <a:prstGeom prst="rect">
            <a:avLst/>
          </a:prstGeom>
        </p:spPr>
        <p:txBody>
          <a:bodyPr wrap="none" rtlCol="0">
            <a:sp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da-DK" sz="1100" dirty="0"/>
              <a:t>4,7</a:t>
            </a:r>
            <a:r>
              <a:rPr kumimoji="0" lang="da-DK" sz="1100" b="0" i="0" u="none" strike="noStrike" kern="1200" cap="none" spc="0" normalizeH="0" baseline="0" noProof="0" dirty="0">
                <a:ln>
                  <a:noFill/>
                </a:ln>
                <a:effectLst/>
                <a:uLnTx/>
                <a:uFillTx/>
                <a:latin typeface="+mn-lt"/>
                <a:ea typeface="+mn-ea"/>
                <a:cs typeface="+mn-cs"/>
              </a:rPr>
              <a:t>% (2,6% i 2019)</a:t>
            </a:r>
            <a:endParaRPr kumimoji="0" lang="da-DK" sz="24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641354734"/>
      </p:ext>
    </p:extLst>
  </p:cSld>
  <p:clrMapOvr>
    <a:masterClrMapping/>
  </p:clrMapOvr>
</p:sld>
</file>

<file path=ppt/theme/theme1.xml><?xml version="1.0" encoding="utf-8"?>
<a:theme xmlns:a="http://schemas.openxmlformats.org/drawingml/2006/main" name="PP_ITB_2016_FINAL">
  <a:themeElements>
    <a:clrScheme name="ITB">
      <a:dk1>
        <a:srgbClr val="000000"/>
      </a:dk1>
      <a:lt1>
        <a:srgbClr val="FFFFFF"/>
      </a:lt1>
      <a:dk2>
        <a:srgbClr val="7C7461"/>
      </a:dk2>
      <a:lt2>
        <a:srgbClr val="FFFFFF"/>
      </a:lt2>
      <a:accent1>
        <a:srgbClr val="C21919"/>
      </a:accent1>
      <a:accent2>
        <a:srgbClr val="E98300"/>
      </a:accent2>
      <a:accent3>
        <a:srgbClr val="C8D124"/>
      </a:accent3>
      <a:accent4>
        <a:srgbClr val="AAD2F5"/>
      </a:accent4>
      <a:accent5>
        <a:srgbClr val="952218"/>
      </a:accent5>
      <a:accent6>
        <a:srgbClr val="9EB696"/>
      </a:accent6>
      <a:hlink>
        <a:srgbClr val="375472"/>
      </a:hlink>
      <a:folHlink>
        <a:srgbClr val="C21919"/>
      </a:folHlink>
    </a:clrScheme>
    <a:fontScheme name="ITB">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sz="2400" b="0" i="0" u="none" strike="noStrike" kern="1200" cap="none" spc="0" normalizeH="0" baseline="0" noProof="0" dirty="0" smtClean="0">
            <a:ln>
              <a:noFill/>
            </a:ln>
            <a:solidFill>
              <a:schemeClr val="tx2"/>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ee8d028-5f69-422a-8af8-47b83aeb9781">
      <UserInfo>
        <DisplayName>Lotte Jensen</DisplayName>
        <AccountId>30</AccountId>
        <AccountType/>
      </UserInfo>
      <UserInfo>
        <DisplayName>Mette Lundberg</DisplayName>
        <AccountId>22</AccountId>
        <AccountType/>
      </UserInfo>
      <UserInfo>
        <DisplayName>Charlotte Holm Billund</DisplayName>
        <AccountId>288</AccountId>
        <AccountType/>
      </UserInfo>
      <UserInfo>
        <DisplayName>Martin Jensen Buch</DisplayName>
        <AccountId>26</AccountId>
        <AccountType/>
      </UserInfo>
      <UserInfo>
        <DisplayName>Thomas William Aschengreen</DisplayName>
        <AccountId>493</AccountId>
        <AccountType/>
      </UserInfo>
      <UserInfo>
        <DisplayName>Mikkel Quist Kümler</DisplayName>
        <AccountId>491</AccountId>
        <AccountType/>
      </UserInfo>
      <UserInfo>
        <DisplayName>Anne Sofie Josephsen</DisplayName>
        <AccountId>558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94525645C44AD45AAB3AA9106B32F60" ma:contentTypeVersion="12" ma:contentTypeDescription="Opret et nyt dokument." ma:contentTypeScope="" ma:versionID="5c1c7850de3de625416c6607388f19ca">
  <xsd:schema xmlns:xsd="http://www.w3.org/2001/XMLSchema" xmlns:xs="http://www.w3.org/2001/XMLSchema" xmlns:p="http://schemas.microsoft.com/office/2006/metadata/properties" xmlns:ns2="214493cc-c5f0-4f42-9d66-609965d104c6" xmlns:ns3="9ee8d028-5f69-422a-8af8-47b83aeb9781" targetNamespace="http://schemas.microsoft.com/office/2006/metadata/properties" ma:root="true" ma:fieldsID="5d789b5235cbb43da70b372888729611" ns2:_="" ns3:_="">
    <xsd:import namespace="214493cc-c5f0-4f42-9d66-609965d104c6"/>
    <xsd:import namespace="9ee8d028-5f69-422a-8af8-47b83aeb97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4493cc-c5f0-4f42-9d66-609965d10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e8d028-5f69-422a-8af8-47b83aeb9781"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9F4B73-1CAA-4136-84AD-8AADB6C036E9}">
  <ds:schemaRefs>
    <ds:schemaRef ds:uri="http://schemas.microsoft.com/office/2006/metadata/properties"/>
    <ds:schemaRef ds:uri="http://schemas.microsoft.com/office/infopath/2007/PartnerControls"/>
    <ds:schemaRef ds:uri="9ee8d028-5f69-422a-8af8-47b83aeb9781"/>
  </ds:schemaRefs>
</ds:datastoreItem>
</file>

<file path=customXml/itemProps2.xml><?xml version="1.0" encoding="utf-8"?>
<ds:datastoreItem xmlns:ds="http://schemas.openxmlformats.org/officeDocument/2006/customXml" ds:itemID="{7A922B9E-79FB-4B63-8618-FD3C23EEE041}">
  <ds:schemaRefs>
    <ds:schemaRef ds:uri="http://schemas.microsoft.com/sharepoint/v3/contenttype/forms"/>
  </ds:schemaRefs>
</ds:datastoreItem>
</file>

<file path=customXml/itemProps3.xml><?xml version="1.0" encoding="utf-8"?>
<ds:datastoreItem xmlns:ds="http://schemas.openxmlformats.org/officeDocument/2006/customXml" ds:itemID="{973D54B6-AB23-4B48-AAEE-129FCB3F8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4493cc-c5f0-4f42-9d66-609965d104c6"/>
    <ds:schemaRef ds:uri="9ee8d028-5f69-422a-8af8-47b83aeb97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PP_ITB_2016_FINAL_190216</Template>
  <TotalTime>1551</TotalTime>
  <Words>2077</Words>
  <Application>Microsoft Office PowerPoint</Application>
  <PresentationFormat>Skærmshow (4:3)</PresentationFormat>
  <Paragraphs>246</Paragraphs>
  <Slides>21</Slides>
  <Notes>6</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21</vt:i4>
      </vt:variant>
    </vt:vector>
  </HeadingPairs>
  <TitlesOfParts>
    <vt:vector size="24" baseType="lpstr">
      <vt:lpstr>Arial</vt:lpstr>
      <vt:lpstr>Calibri</vt:lpstr>
      <vt:lpstr>PP_ITB_2016_FINAL</vt:lpstr>
      <vt:lpstr>IT-Barometer 2020</vt:lpstr>
      <vt:lpstr>Om analysen</vt:lpstr>
      <vt:lpstr>Hvor ligger din virksomhed?</vt:lpstr>
      <vt:lpstr>Hvor mange ansatte er der i virksomheden?</vt:lpstr>
      <vt:lpstr>Hvad ser du som de største barrierer for at øge væksten i it-erhvervet i Danmark? (Sæt gerne flere kryds)</vt:lpstr>
      <vt:lpstr>Har din virksomhed rejst eller forsøgt at rejse kapital indenfor de seneste tre år?</vt:lpstr>
      <vt:lpstr>Hvor mange penge brugte I i 2019 på at leve op til kravene i EU's persondataforordning (inkl. personale, udvikling, it, rådgivning mv.)?</vt:lpstr>
      <vt:lpstr>Fortsat: Hvor mange penge brugte I i 2019 på at leve op til kravene i EU's persondataforordning (inkl. personale, udvikling, it, rådgivning mv.)?</vt:lpstr>
      <vt:lpstr>Har din virksomheden indenfor de seneste 12 måneder haft ledige it-stillinger i Danmark, som I har måttet opgive at besætte?</vt:lpstr>
      <vt:lpstr>Hvor mange stillinger har I måtte opgive at besætte indenfor de seneste 12 måneder? Skriv antal</vt:lpstr>
      <vt:lpstr>Hvad gjorde I, da I ikke kunne besætte stillingen? (Sæt gerne flere kryds)</vt:lpstr>
      <vt:lpstr>Hvad er den største udfordring i forhold til at få fat i de rette it-kompetencer i Danmark?</vt:lpstr>
      <vt:lpstr>Personer med hvilke kompetencer efterspørger din virksomhed i Danmark? (Sæt gerne flere kryds)</vt:lpstr>
      <vt:lpstr>Hvad gør I for at fastholde medarbejdere? (Sæt gerne flere kryds)</vt:lpstr>
      <vt:lpstr>Hvad gør I for at fastholde medarbejdere? (Sæt gerne flere kryds)</vt:lpstr>
      <vt:lpstr>Hvad gør I for at videreuddanne og opkvalificere medarbejderne i virksomheden? (Sæt gerne flere kryds)</vt:lpstr>
      <vt:lpstr>Hvordan forventer du, at virksomhedens brug af ressourcer på videreuddannelse/opkvalificering/ traineeforløb vil være i 2020 i forhold til 2019?</vt:lpstr>
      <vt:lpstr>Tror du, at den danske it-branche kan få en styrkeposition i forhold til at eksportere bæredygtige it-løsninger?</vt:lpstr>
      <vt:lpstr>Ser din egen virksomhed et forretningspotentiale i bæredygtige it-løsninger?</vt:lpstr>
      <vt:lpstr>Eksporterer din virksomhed til udlandet?</vt:lpstr>
      <vt:lpstr>Hvad mangler I for at kunne eksportere mere? (Sæt gerne flere kryds)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IT-Barometer 2018</dc:title>
  <dc:creator>Rune Fick Hansen</dc:creator>
  <cp:lastModifiedBy>Rune Fick Hansen</cp:lastModifiedBy>
  <cp:revision>2</cp:revision>
  <dcterms:created xsi:type="dcterms:W3CDTF">2016-06-29T11:21:41Z</dcterms:created>
  <dcterms:modified xsi:type="dcterms:W3CDTF">2021-04-28T12:23:33Z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0x010100A94525645C44AD45AAB3AA9106B32F60</vt:lpwstr>
  </property>
  <property fmtid="{D5CDD505-2E9C-101B-9397-08002B2CF9AE}" pid="3" name="AuthorIds_UIVersion_19968">
    <vt:lpwstr>18</vt:lpwstr>
  </property>
  <property fmtid="{D5CDD505-2E9C-101B-9397-08002B2CF9AE}" pid="4" name="AuthorIds_UIVersion_1024">
    <vt:lpwstr>15</vt:lpwstr>
  </property>
</Properties>
</file>