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sldIdLst>
    <p:sldId id="259" r:id="rId5"/>
    <p:sldId id="292" r:id="rId6"/>
    <p:sldId id="293" r:id="rId7"/>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16FB"/>
    <a:srgbClr val="00002A"/>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312ABB-6922-4BD1-BB02-B9BB1C98A988}" v="575" dt="2019-09-13T09:29:28.421"/>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llemlayout 2 - Markerin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43"/>
  </p:normalViewPr>
  <p:slideViewPr>
    <p:cSldViewPr snapToGrid="0" snapToObjects="1">
      <p:cViewPr varScale="1">
        <p:scale>
          <a:sx n="105" d="100"/>
          <a:sy n="105" d="100"/>
        </p:scale>
        <p:origin x="16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ne Fick Hansen" userId="f85efc3c-c917-48ad-8c8b-a542af4692e7" providerId="ADAL" clId="{D780BF97-192C-4B79-8149-4D8DE230D7D0}"/>
    <pc:docChg chg="custSel addSld delSld modSld">
      <pc:chgData name="Rune Fick Hansen" userId="f85efc3c-c917-48ad-8c8b-a542af4692e7" providerId="ADAL" clId="{D780BF97-192C-4B79-8149-4D8DE230D7D0}" dt="2019-09-13T09:29:28.421" v="574" actId="1036"/>
      <pc:docMkLst>
        <pc:docMk/>
      </pc:docMkLst>
      <pc:sldChg chg="modSp">
        <pc:chgData name="Rune Fick Hansen" userId="f85efc3c-c917-48ad-8c8b-a542af4692e7" providerId="ADAL" clId="{D780BF97-192C-4B79-8149-4D8DE230D7D0}" dt="2019-09-13T09:18:39.539" v="1"/>
        <pc:sldMkLst>
          <pc:docMk/>
          <pc:sldMk cId="2294812054" sldId="259"/>
        </pc:sldMkLst>
        <pc:spChg chg="mod">
          <ac:chgData name="Rune Fick Hansen" userId="f85efc3c-c917-48ad-8c8b-a542af4692e7" providerId="ADAL" clId="{D780BF97-192C-4B79-8149-4D8DE230D7D0}" dt="2019-09-13T09:18:26.782" v="0"/>
          <ac:spMkLst>
            <pc:docMk/>
            <pc:sldMk cId="2294812054" sldId="259"/>
            <ac:spMk id="2" creationId="{2008DE54-3540-424B-94B5-094BA9CF23C4}"/>
          </ac:spMkLst>
        </pc:spChg>
        <pc:spChg chg="mod">
          <ac:chgData name="Rune Fick Hansen" userId="f85efc3c-c917-48ad-8c8b-a542af4692e7" providerId="ADAL" clId="{D780BF97-192C-4B79-8149-4D8DE230D7D0}" dt="2019-09-13T09:18:39.539" v="1"/>
          <ac:spMkLst>
            <pc:docMk/>
            <pc:sldMk cId="2294812054" sldId="259"/>
            <ac:spMk id="3" creationId="{832F40CA-7871-42D5-A4DA-261FE556A229}"/>
          </ac:spMkLst>
        </pc:spChg>
      </pc:sldChg>
      <pc:sldChg chg="addSp delSp modSp del">
        <pc:chgData name="Rune Fick Hansen" userId="f85efc3c-c917-48ad-8c8b-a542af4692e7" providerId="ADAL" clId="{D780BF97-192C-4B79-8149-4D8DE230D7D0}" dt="2019-09-13T09:21:46.263" v="95" actId="2696"/>
        <pc:sldMkLst>
          <pc:docMk/>
          <pc:sldMk cId="657396194" sldId="291"/>
        </pc:sldMkLst>
        <pc:spChg chg="add del mod">
          <ac:chgData name="Rune Fick Hansen" userId="f85efc3c-c917-48ad-8c8b-a542af4692e7" providerId="ADAL" clId="{D780BF97-192C-4B79-8149-4D8DE230D7D0}" dt="2019-09-13T09:19:01.143" v="45" actId="478"/>
          <ac:spMkLst>
            <pc:docMk/>
            <pc:sldMk cId="657396194" sldId="291"/>
            <ac:spMk id="3" creationId="{B7729776-15A4-48A2-A21D-305571ECD2B9}"/>
          </ac:spMkLst>
        </pc:spChg>
        <pc:spChg chg="mod">
          <ac:chgData name="Rune Fick Hansen" userId="f85efc3c-c917-48ad-8c8b-a542af4692e7" providerId="ADAL" clId="{D780BF97-192C-4B79-8149-4D8DE230D7D0}" dt="2019-09-13T09:18:51.975" v="43" actId="20577"/>
          <ac:spMkLst>
            <pc:docMk/>
            <pc:sldMk cId="657396194" sldId="291"/>
            <ac:spMk id="5" creationId="{6ACCD009-6E0E-46F0-95E6-F89161619BA4}"/>
          </ac:spMkLst>
        </pc:spChg>
        <pc:spChg chg="del">
          <ac:chgData name="Rune Fick Hansen" userId="f85efc3c-c917-48ad-8c8b-a542af4692e7" providerId="ADAL" clId="{D780BF97-192C-4B79-8149-4D8DE230D7D0}" dt="2019-09-13T09:18:59.011" v="44" actId="478"/>
          <ac:spMkLst>
            <pc:docMk/>
            <pc:sldMk cId="657396194" sldId="291"/>
            <ac:spMk id="8" creationId="{30CD4639-4679-41C8-B8A4-22F13C30E9F1}"/>
          </ac:spMkLst>
        </pc:spChg>
        <pc:spChg chg="del">
          <ac:chgData name="Rune Fick Hansen" userId="f85efc3c-c917-48ad-8c8b-a542af4692e7" providerId="ADAL" clId="{D780BF97-192C-4B79-8149-4D8DE230D7D0}" dt="2019-09-13T09:18:59.011" v="44" actId="478"/>
          <ac:spMkLst>
            <pc:docMk/>
            <pc:sldMk cId="657396194" sldId="291"/>
            <ac:spMk id="9" creationId="{5D30132C-FA29-4AA2-9881-C6D03447C54E}"/>
          </ac:spMkLst>
        </pc:spChg>
        <pc:spChg chg="del">
          <ac:chgData name="Rune Fick Hansen" userId="f85efc3c-c917-48ad-8c8b-a542af4692e7" providerId="ADAL" clId="{D780BF97-192C-4B79-8149-4D8DE230D7D0}" dt="2019-09-13T09:18:59.011" v="44" actId="478"/>
          <ac:spMkLst>
            <pc:docMk/>
            <pc:sldMk cId="657396194" sldId="291"/>
            <ac:spMk id="12" creationId="{85295ED5-1886-49EE-9B47-82793081CF0D}"/>
          </ac:spMkLst>
        </pc:spChg>
      </pc:sldChg>
      <pc:sldChg chg="addSp delSp modSp add">
        <pc:chgData name="Rune Fick Hansen" userId="f85efc3c-c917-48ad-8c8b-a542af4692e7" providerId="ADAL" clId="{D780BF97-192C-4B79-8149-4D8DE230D7D0}" dt="2019-09-13T09:29:28.421" v="574" actId="1036"/>
        <pc:sldMkLst>
          <pc:docMk/>
          <pc:sldMk cId="80474333" sldId="292"/>
        </pc:sldMkLst>
        <pc:spChg chg="del mod">
          <ac:chgData name="Rune Fick Hansen" userId="f85efc3c-c917-48ad-8c8b-a542af4692e7" providerId="ADAL" clId="{D780BF97-192C-4B79-8149-4D8DE230D7D0}" dt="2019-09-13T09:21:11.719" v="89" actId="478"/>
          <ac:spMkLst>
            <pc:docMk/>
            <pc:sldMk cId="80474333" sldId="292"/>
            <ac:spMk id="2" creationId="{9A2625C5-3452-4F5C-85B0-7F67762DFCCC}"/>
          </ac:spMkLst>
        </pc:spChg>
        <pc:spChg chg="del">
          <ac:chgData name="Rune Fick Hansen" userId="f85efc3c-c917-48ad-8c8b-a542af4692e7" providerId="ADAL" clId="{D780BF97-192C-4B79-8149-4D8DE230D7D0}" dt="2019-09-13T09:21:14.744" v="91" actId="478"/>
          <ac:spMkLst>
            <pc:docMk/>
            <pc:sldMk cId="80474333" sldId="292"/>
            <ac:spMk id="3" creationId="{3EC9F4F9-3191-466A-A266-E44B7CDD283D}"/>
          </ac:spMkLst>
        </pc:spChg>
        <pc:spChg chg="mod">
          <ac:chgData name="Rune Fick Hansen" userId="f85efc3c-c917-48ad-8c8b-a542af4692e7" providerId="ADAL" clId="{D780BF97-192C-4B79-8149-4D8DE230D7D0}" dt="2019-09-13T09:21:08.819" v="88" actId="20577"/>
          <ac:spMkLst>
            <pc:docMk/>
            <pc:sldMk cId="80474333" sldId="292"/>
            <ac:spMk id="5" creationId="{C89FC5B5-77CF-4B49-BD8C-8C315D556E4F}"/>
          </ac:spMkLst>
        </pc:spChg>
        <pc:spChg chg="add mod">
          <ac:chgData name="Rune Fick Hansen" userId="f85efc3c-c917-48ad-8c8b-a542af4692e7" providerId="ADAL" clId="{D780BF97-192C-4B79-8149-4D8DE230D7D0}" dt="2019-09-13T09:29:28.421" v="574" actId="1036"/>
          <ac:spMkLst>
            <pc:docMk/>
            <pc:sldMk cId="80474333" sldId="292"/>
            <ac:spMk id="6" creationId="{4BA17E88-2EF1-49D0-B65E-3B46DD951877}"/>
          </ac:spMkLst>
        </pc:spChg>
        <pc:spChg chg="add del mod">
          <ac:chgData name="Rune Fick Hansen" userId="f85efc3c-c917-48ad-8c8b-a542af4692e7" providerId="ADAL" clId="{D780BF97-192C-4B79-8149-4D8DE230D7D0}" dt="2019-09-13T09:21:13.360" v="90" actId="478"/>
          <ac:spMkLst>
            <pc:docMk/>
            <pc:sldMk cId="80474333" sldId="292"/>
            <ac:spMk id="8" creationId="{23D3E3EA-F5F4-4E8C-96C4-33D9E66DE62C}"/>
          </ac:spMkLst>
        </pc:spChg>
        <pc:picChg chg="add mod modCrop">
          <ac:chgData name="Rune Fick Hansen" userId="f85efc3c-c917-48ad-8c8b-a542af4692e7" providerId="ADAL" clId="{D780BF97-192C-4B79-8149-4D8DE230D7D0}" dt="2019-09-13T09:29:21.861" v="564" actId="12788"/>
          <ac:picMkLst>
            <pc:docMk/>
            <pc:sldMk cId="80474333" sldId="292"/>
            <ac:picMk id="10" creationId="{AF2D1CD6-83CD-4E41-A73B-CF6F54688AA7}"/>
          </ac:picMkLst>
        </pc:picChg>
      </pc:sldChg>
      <pc:sldChg chg="addSp delSp modSp add">
        <pc:chgData name="Rune Fick Hansen" userId="f85efc3c-c917-48ad-8c8b-a542af4692e7" providerId="ADAL" clId="{D780BF97-192C-4B79-8149-4D8DE230D7D0}" dt="2019-09-13T09:28:03.670" v="555" actId="1036"/>
        <pc:sldMkLst>
          <pc:docMk/>
          <pc:sldMk cId="1565586855" sldId="293"/>
        </pc:sldMkLst>
        <pc:spChg chg="mod">
          <ac:chgData name="Rune Fick Hansen" userId="f85efc3c-c917-48ad-8c8b-a542af4692e7" providerId="ADAL" clId="{D780BF97-192C-4B79-8149-4D8DE230D7D0}" dt="2019-09-13T09:24:11.277" v="176" actId="20577"/>
          <ac:spMkLst>
            <pc:docMk/>
            <pc:sldMk cId="1565586855" sldId="293"/>
            <ac:spMk id="2" creationId="{82AEF568-F556-470E-A504-EEAC5E69A997}"/>
          </ac:spMkLst>
        </pc:spChg>
        <pc:spChg chg="mod">
          <ac:chgData name="Rune Fick Hansen" userId="f85efc3c-c917-48ad-8c8b-a542af4692e7" providerId="ADAL" clId="{D780BF97-192C-4B79-8149-4D8DE230D7D0}" dt="2019-09-13T09:27:25.216" v="490" actId="20577"/>
          <ac:spMkLst>
            <pc:docMk/>
            <pc:sldMk cId="1565586855" sldId="293"/>
            <ac:spMk id="3" creationId="{2981C1FD-ABA0-417D-BB94-438511CBF8E1}"/>
          </ac:spMkLst>
        </pc:spChg>
        <pc:spChg chg="mod">
          <ac:chgData name="Rune Fick Hansen" userId="f85efc3c-c917-48ad-8c8b-a542af4692e7" providerId="ADAL" clId="{D780BF97-192C-4B79-8149-4D8DE230D7D0}" dt="2019-09-13T09:23:44.407" v="155" actId="20577"/>
          <ac:spMkLst>
            <pc:docMk/>
            <pc:sldMk cId="1565586855" sldId="293"/>
            <ac:spMk id="5" creationId="{B5FB3CB9-F425-4C9E-AFDA-0F3CCD69A7AA}"/>
          </ac:spMkLst>
        </pc:spChg>
        <pc:picChg chg="add mod">
          <ac:chgData name="Rune Fick Hansen" userId="f85efc3c-c917-48ad-8c8b-a542af4692e7" providerId="ADAL" clId="{D780BF97-192C-4B79-8149-4D8DE230D7D0}" dt="2019-09-13T09:28:03.670" v="555" actId="1036"/>
          <ac:picMkLst>
            <pc:docMk/>
            <pc:sldMk cId="1565586855" sldId="293"/>
            <ac:picMk id="6" creationId="{1EA04A33-D1A5-471A-B31A-993176220FD0}"/>
          </ac:picMkLst>
        </pc:picChg>
        <pc:cxnChg chg="add del mod">
          <ac:chgData name="Rune Fick Hansen" userId="f85efc3c-c917-48ad-8c8b-a542af4692e7" providerId="ADAL" clId="{D780BF97-192C-4B79-8149-4D8DE230D7D0}" dt="2019-09-13T09:27:57.383" v="530" actId="478"/>
          <ac:cxnSpMkLst>
            <pc:docMk/>
            <pc:sldMk cId="1565586855" sldId="293"/>
            <ac:cxnSpMk id="8" creationId="{F20FF05C-3650-49D5-B50B-885FDFC9BA9A}"/>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A51B5A-1F07-DC4A-B4C5-06BFC973F8E3}" type="datetimeFigureOut">
              <a:rPr lang="da-DK" smtClean="0"/>
              <a:t>13-09-2019</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3CB9B2-7242-7843-A76D-457038FA2C5A}" type="slidenum">
              <a:rPr lang="da-DK" smtClean="0"/>
              <a:t>‹nr.›</a:t>
            </a:fld>
            <a:endParaRPr lang="da-DK"/>
          </a:p>
        </p:txBody>
      </p:sp>
    </p:spTree>
    <p:extLst>
      <p:ext uri="{BB962C8B-B14F-4D97-AF65-F5344CB8AC3E}">
        <p14:creationId xmlns:p14="http://schemas.microsoft.com/office/powerpoint/2010/main" val="1614880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med bille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0" name="Rektangel 9"/>
          <p:cNvSpPr/>
          <p:nvPr userDrawn="1"/>
        </p:nvSpPr>
        <p:spPr>
          <a:xfrm>
            <a:off x="0" y="-9236"/>
            <a:ext cx="12192000" cy="6867236"/>
          </a:xfrm>
          <a:prstGeom prst="rect">
            <a:avLst/>
          </a:prstGeom>
          <a:solidFill>
            <a:schemeClr val="tx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ctrTitle" hasCustomPrompt="1"/>
          </p:nvPr>
        </p:nvSpPr>
        <p:spPr>
          <a:xfrm>
            <a:off x="998127" y="1487195"/>
            <a:ext cx="10196946" cy="2387600"/>
          </a:xfrm>
        </p:spPr>
        <p:txBody>
          <a:bodyPr anchor="b">
            <a:normAutofit/>
          </a:bodyPr>
          <a:lstStyle>
            <a:lvl1pPr algn="l">
              <a:lnSpc>
                <a:spcPct val="100000"/>
              </a:lnSpc>
              <a:defRPr sz="4000">
                <a:solidFill>
                  <a:schemeClr val="accent4"/>
                </a:solidFill>
              </a:defRPr>
            </a:lvl1pPr>
          </a:lstStyle>
          <a:p>
            <a:r>
              <a:rPr lang="da-DK" dirty="0"/>
              <a:t>Klik for at tilføje en titel</a:t>
            </a:r>
          </a:p>
        </p:txBody>
      </p:sp>
      <p:sp>
        <p:nvSpPr>
          <p:cNvPr id="3" name="Undertitel 2"/>
          <p:cNvSpPr>
            <a:spLocks noGrp="1"/>
          </p:cNvSpPr>
          <p:nvPr>
            <p:ph type="subTitle" idx="1"/>
          </p:nvPr>
        </p:nvSpPr>
        <p:spPr>
          <a:xfrm>
            <a:off x="998127" y="3979720"/>
            <a:ext cx="10196346" cy="2171700"/>
          </a:xfrm>
        </p:spPr>
        <p:txBody>
          <a:bodyPr>
            <a:normAutofit/>
          </a:bodyPr>
          <a:lstStyle>
            <a:lvl1pPr marL="0" indent="0" algn="l">
              <a:buNone/>
              <a:defRPr sz="1800" b="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8" name="Billed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3200" y="442342"/>
            <a:ext cx="1185977" cy="413999"/>
          </a:xfrm>
          <a:prstGeom prst="rect">
            <a:avLst/>
          </a:prstGeom>
        </p:spPr>
      </p:pic>
      <p:sp>
        <p:nvSpPr>
          <p:cNvPr id="12" name="Pladsholder til tekst 11"/>
          <p:cNvSpPr>
            <a:spLocks noGrp="1"/>
          </p:cNvSpPr>
          <p:nvPr>
            <p:ph type="body" sz="quarter" idx="13" hasCustomPrompt="1"/>
          </p:nvPr>
        </p:nvSpPr>
        <p:spPr>
          <a:xfrm>
            <a:off x="532801" y="652677"/>
            <a:ext cx="9720908" cy="272074"/>
          </a:xfrm>
        </p:spPr>
        <p:txBody>
          <a:bodyPr anchor="b">
            <a:normAutofit/>
          </a:bodyPr>
          <a:lstStyle>
            <a:lvl1pPr marL="0" indent="0" algn="l">
              <a:buFontTx/>
              <a:buNone/>
              <a:defRPr sz="1100" cap="all" baseline="0">
                <a:solidFill>
                  <a:schemeClr val="accent4"/>
                </a:solidFill>
              </a:defRPr>
            </a:lvl1pPr>
          </a:lstStyle>
          <a:p>
            <a:pPr marL="177800" marR="0" lvl="0" indent="-177800" algn="l" defTabSz="914400" rtl="0" eaLnBrk="1" fontAlgn="auto" latinLnBrk="0" hangingPunct="1">
              <a:lnSpc>
                <a:spcPct val="90000"/>
              </a:lnSpc>
              <a:spcBef>
                <a:spcPts val="1000"/>
              </a:spcBef>
              <a:spcAft>
                <a:spcPts val="0"/>
              </a:spcAft>
              <a:buClr>
                <a:schemeClr val="bg2"/>
              </a:buClr>
              <a:buSzTx/>
              <a:tabLst/>
              <a:defRPr/>
            </a:pPr>
            <a:r>
              <a:rPr lang="da-DK" dirty="0"/>
              <a:t>Klik for at indsætte en etikette</a:t>
            </a:r>
          </a:p>
        </p:txBody>
      </p:sp>
      <p:sp>
        <p:nvSpPr>
          <p:cNvPr id="11" name="Rektangel 10"/>
          <p:cNvSpPr/>
          <p:nvPr userDrawn="1"/>
        </p:nvSpPr>
        <p:spPr>
          <a:xfrm>
            <a:off x="0" y="6774232"/>
            <a:ext cx="1219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bg1"/>
              </a:solidFill>
            </a:endParaRPr>
          </a:p>
        </p:txBody>
      </p:sp>
    </p:spTree>
    <p:extLst>
      <p:ext uri="{BB962C8B-B14F-4D97-AF65-F5344CB8AC3E}">
        <p14:creationId xmlns:p14="http://schemas.microsoft.com/office/powerpoint/2010/main" val="29527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slide med billede v4">
    <p:spTree>
      <p:nvGrpSpPr>
        <p:cNvPr id="1" name=""/>
        <p:cNvGrpSpPr/>
        <p:nvPr/>
      </p:nvGrpSpPr>
      <p:grpSpPr>
        <a:xfrm>
          <a:off x="0" y="0"/>
          <a:ext cx="0" cy="0"/>
          <a:chOff x="0" y="0"/>
          <a:chExt cx="0" cy="0"/>
        </a:xfrm>
      </p:grpSpPr>
      <p:sp>
        <p:nvSpPr>
          <p:cNvPr id="8" name="Pladsholder til billede 7"/>
          <p:cNvSpPr>
            <a:spLocks noGrp="1"/>
          </p:cNvSpPr>
          <p:nvPr>
            <p:ph type="pic" sz="quarter" idx="12"/>
          </p:nvPr>
        </p:nvSpPr>
        <p:spPr>
          <a:xfrm>
            <a:off x="0" y="0"/>
            <a:ext cx="12192000" cy="3238500"/>
          </a:xfrm>
          <a:blipFill>
            <a:blip r:embed="rId2"/>
            <a:stretch>
              <a:fillRect/>
            </a:stretch>
          </a:blipFill>
        </p:spPr>
        <p:txBody>
          <a:bodyPr/>
          <a:lstStyle>
            <a:lvl1pPr marL="0" indent="0">
              <a:buFontTx/>
              <a:buNone/>
              <a:defRPr/>
            </a:lvl1pPr>
          </a:lstStyle>
          <a:p>
            <a:r>
              <a:rPr lang="da-DK"/>
              <a:t>Klik på ikonet for at tilføje et billede</a:t>
            </a:r>
            <a:endParaRPr lang="da-DK" dirty="0"/>
          </a:p>
        </p:txBody>
      </p:sp>
      <p:sp>
        <p:nvSpPr>
          <p:cNvPr id="2" name="Titel 1"/>
          <p:cNvSpPr>
            <a:spLocks noGrp="1"/>
          </p:cNvSpPr>
          <p:nvPr>
            <p:ph type="title" hasCustomPrompt="1"/>
          </p:nvPr>
        </p:nvSpPr>
        <p:spPr>
          <a:xfrm>
            <a:off x="532800" y="3911600"/>
            <a:ext cx="11136376" cy="591820"/>
          </a:xfrm>
        </p:spPr>
        <p:txBody>
          <a:bodyPr anchor="b"/>
          <a:lstStyle>
            <a:lvl1pPr>
              <a:defRPr>
                <a:solidFill>
                  <a:schemeClr val="tx1"/>
                </a:solidFill>
              </a:defRPr>
            </a:lvl1pPr>
          </a:lstStyle>
          <a:p>
            <a:r>
              <a:rPr lang="da-DK" dirty="0"/>
              <a:t>Klik for at tilføje en titel</a:t>
            </a:r>
          </a:p>
        </p:txBody>
      </p:sp>
      <p:sp>
        <p:nvSpPr>
          <p:cNvPr id="10" name="Pladsholder til tekst 11"/>
          <p:cNvSpPr>
            <a:spLocks noGrp="1"/>
          </p:cNvSpPr>
          <p:nvPr>
            <p:ph type="body" sz="quarter" idx="14" hasCustomPrompt="1"/>
          </p:nvPr>
        </p:nvSpPr>
        <p:spPr>
          <a:xfrm>
            <a:off x="532800" y="3579734"/>
            <a:ext cx="11136376" cy="272074"/>
          </a:xfrm>
        </p:spPr>
        <p:txBody>
          <a:bodyPr anchor="b">
            <a:normAutofit/>
          </a:bodyPr>
          <a:lstStyle>
            <a:lvl1pPr marL="0" indent="0" algn="l">
              <a:buFontTx/>
              <a:buNone/>
              <a:defRPr sz="1100" cap="all" baseline="0">
                <a:solidFill>
                  <a:schemeClr val="tx1"/>
                </a:solidFill>
              </a:defRPr>
            </a:lvl1pPr>
          </a:lstStyle>
          <a:p>
            <a:pPr marL="177800" marR="0" lvl="0" indent="-177800" algn="l" defTabSz="914400" rtl="0" eaLnBrk="1" fontAlgn="auto" latinLnBrk="0" hangingPunct="1">
              <a:lnSpc>
                <a:spcPct val="90000"/>
              </a:lnSpc>
              <a:spcBef>
                <a:spcPts val="1000"/>
              </a:spcBef>
              <a:spcAft>
                <a:spcPts val="0"/>
              </a:spcAft>
              <a:buClr>
                <a:schemeClr val="bg2"/>
              </a:buClr>
              <a:buSzTx/>
              <a:tabLst/>
              <a:defRPr/>
            </a:pPr>
            <a:r>
              <a:rPr lang="da-DK" dirty="0"/>
              <a:t>Klik for at indsætte en etikette</a:t>
            </a:r>
          </a:p>
        </p:txBody>
      </p:sp>
      <p:sp>
        <p:nvSpPr>
          <p:cNvPr id="12" name="Pladsholder til indhold 9"/>
          <p:cNvSpPr>
            <a:spLocks noGrp="1"/>
          </p:cNvSpPr>
          <p:nvPr>
            <p:ph sz="quarter" idx="15"/>
          </p:nvPr>
        </p:nvSpPr>
        <p:spPr>
          <a:xfrm>
            <a:off x="532800" y="4648287"/>
            <a:ext cx="11136376" cy="1660310"/>
          </a:xfrm>
        </p:spPr>
        <p:txBody>
          <a:bodyPr/>
          <a:lstStyle>
            <a:lvl1pPr marL="0" indent="0">
              <a:buFontTx/>
              <a:buNone/>
              <a:defRPr>
                <a:solidFill>
                  <a:schemeClr val="tx1"/>
                </a:solidFill>
              </a:defRPr>
            </a:lvl1pPr>
            <a:lvl2pPr marL="215900" indent="0">
              <a:buFontTx/>
              <a:buNone/>
              <a:defRPr>
                <a:solidFill>
                  <a:schemeClr val="tx1"/>
                </a:solidFill>
              </a:defRPr>
            </a:lvl2pPr>
            <a:lvl3pPr marL="571500" indent="0">
              <a:buFontTx/>
              <a:buNone/>
              <a:defRPr>
                <a:solidFill>
                  <a:schemeClr val="tx1"/>
                </a:solidFill>
              </a:defRPr>
            </a:lvl3pPr>
            <a:lvl4pPr>
              <a:buFontTx/>
              <a:buNone/>
              <a:defRPr>
                <a:solidFill>
                  <a:schemeClr val="tx1"/>
                </a:solidFill>
              </a:defRPr>
            </a:lvl4pPr>
            <a:lvl5pPr>
              <a:buFontTx/>
              <a:buNone/>
              <a:defRPr>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slidenummer 4"/>
          <p:cNvSpPr>
            <a:spLocks noGrp="1"/>
          </p:cNvSpPr>
          <p:nvPr>
            <p:ph type="sldNum" sz="quarter" idx="16"/>
          </p:nvPr>
        </p:nvSpPr>
        <p:spPr/>
        <p:txBody>
          <a:bodyPr/>
          <a:lstStyle/>
          <a:p>
            <a:fld id="{9AED5AAB-A39D-A14D-8682-04A60CD5F37D}" type="slidenum">
              <a:rPr lang="da-DK" smtClean="0"/>
              <a:t>‹nr.›</a:t>
            </a:fld>
            <a:endParaRPr lang="da-DK"/>
          </a:p>
        </p:txBody>
      </p:sp>
      <p:sp>
        <p:nvSpPr>
          <p:cNvPr id="13" name="Rektangel 12"/>
          <p:cNvSpPr/>
          <p:nvPr userDrawn="1"/>
        </p:nvSpPr>
        <p:spPr>
          <a:xfrm>
            <a:off x="0" y="6774232"/>
            <a:ext cx="1219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3200" y="442342"/>
            <a:ext cx="1185976" cy="413999"/>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ørk faktaboks">
    <p:spTree>
      <p:nvGrpSpPr>
        <p:cNvPr id="1" name=""/>
        <p:cNvGrpSpPr/>
        <p:nvPr/>
      </p:nvGrpSpPr>
      <p:grpSpPr>
        <a:xfrm>
          <a:off x="0" y="0"/>
          <a:ext cx="0" cy="0"/>
          <a:chOff x="0" y="0"/>
          <a:chExt cx="0" cy="0"/>
        </a:xfrm>
      </p:grpSpPr>
      <p:sp>
        <p:nvSpPr>
          <p:cNvPr id="7" name="Rektangel 6"/>
          <p:cNvSpPr/>
          <p:nvPr userDrawn="1"/>
        </p:nvSpPr>
        <p:spPr>
          <a:xfrm>
            <a:off x="8129016" y="0"/>
            <a:ext cx="406298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hasCustomPrompt="1"/>
          </p:nvPr>
        </p:nvSpPr>
        <p:spPr>
          <a:xfrm>
            <a:off x="532800" y="1318996"/>
            <a:ext cx="6953850" cy="1012724"/>
          </a:xfrm>
        </p:spPr>
        <p:txBody>
          <a:bodyPr anchor="b"/>
          <a:lstStyle>
            <a:lvl1pPr>
              <a:defRPr>
                <a:solidFill>
                  <a:schemeClr val="tx1"/>
                </a:solidFill>
              </a:defRPr>
            </a:lvl1pPr>
          </a:lstStyle>
          <a:p>
            <a:r>
              <a:rPr lang="da-DK" dirty="0"/>
              <a:t>Klik for at tilføje en titel</a:t>
            </a:r>
          </a:p>
        </p:txBody>
      </p:sp>
      <p:sp>
        <p:nvSpPr>
          <p:cNvPr id="15" name="Pladsholder til indhold 9"/>
          <p:cNvSpPr>
            <a:spLocks noGrp="1"/>
          </p:cNvSpPr>
          <p:nvPr>
            <p:ph sz="quarter" idx="15"/>
          </p:nvPr>
        </p:nvSpPr>
        <p:spPr>
          <a:xfrm>
            <a:off x="532800" y="2627183"/>
            <a:ext cx="6953850" cy="3681413"/>
          </a:xfrm>
        </p:spPr>
        <p:txBody>
          <a:bodyPr/>
          <a:lstStyle>
            <a:lvl1pPr marL="0" indent="0">
              <a:buFontTx/>
              <a:buNone/>
              <a:defRPr>
                <a:solidFill>
                  <a:schemeClr val="tx1"/>
                </a:solidFill>
              </a:defRPr>
            </a:lvl1pPr>
            <a:lvl2pPr marL="215900" indent="0">
              <a:buFontTx/>
              <a:buNone/>
              <a:defRPr>
                <a:solidFill>
                  <a:schemeClr val="tx1"/>
                </a:solidFill>
              </a:defRPr>
            </a:lvl2pPr>
            <a:lvl3pPr marL="571500" indent="0">
              <a:buFontTx/>
              <a:buNone/>
              <a:defRPr>
                <a:solidFill>
                  <a:schemeClr val="tx1"/>
                </a:solidFill>
              </a:defRPr>
            </a:lvl3pPr>
            <a:lvl4pPr>
              <a:buFontTx/>
              <a:buNone/>
              <a:defRPr>
                <a:solidFill>
                  <a:schemeClr val="tx1"/>
                </a:solidFill>
              </a:defRPr>
            </a:lvl4pPr>
            <a:lvl5pPr>
              <a:buFontTx/>
              <a:buNone/>
              <a:defRPr>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7" name="Pladsholder til tekst 16"/>
          <p:cNvSpPr>
            <a:spLocks noGrp="1"/>
          </p:cNvSpPr>
          <p:nvPr>
            <p:ph type="body" sz="quarter" idx="16"/>
          </p:nvPr>
        </p:nvSpPr>
        <p:spPr>
          <a:xfrm>
            <a:off x="8659368" y="5024438"/>
            <a:ext cx="3002407" cy="1150022"/>
          </a:xfrm>
        </p:spPr>
        <p:txBody>
          <a:bodyPr>
            <a:noAutofit/>
          </a:bodyPr>
          <a:lstStyle>
            <a:lvl1pPr marL="0" indent="0">
              <a:buFontTx/>
              <a:buNone/>
              <a:defRPr sz="1100">
                <a:solidFill>
                  <a:srgbClr val="FFFFFF"/>
                </a:solidFill>
              </a:defRPr>
            </a:lvl1pPr>
            <a:lvl2pPr marL="215900" indent="0">
              <a:buFontTx/>
              <a:buNone/>
              <a:defRPr sz="1100">
                <a:solidFill>
                  <a:srgbClr val="FFFFFF"/>
                </a:solidFill>
              </a:defRPr>
            </a:lvl2pPr>
            <a:lvl3pPr marL="571500" indent="0">
              <a:buFontTx/>
              <a:buNone/>
              <a:defRPr sz="1100">
                <a:solidFill>
                  <a:srgbClr val="FFFFFF"/>
                </a:solidFill>
              </a:defRPr>
            </a:lvl3pPr>
            <a:lvl4pPr>
              <a:buFontTx/>
              <a:buNone/>
              <a:defRPr sz="1100">
                <a:solidFill>
                  <a:srgbClr val="FFFFFF"/>
                </a:solidFill>
              </a:defRPr>
            </a:lvl4pPr>
            <a:lvl5pPr>
              <a:buFontTx/>
              <a:buNone/>
              <a:defRPr sz="1100">
                <a:solidFill>
                  <a:srgbClr val="FFFFFF"/>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19" name="Pladsholder til indhold 18"/>
          <p:cNvSpPr>
            <a:spLocks noGrp="1"/>
          </p:cNvSpPr>
          <p:nvPr>
            <p:ph sz="quarter" idx="17"/>
          </p:nvPr>
        </p:nvSpPr>
        <p:spPr>
          <a:xfrm>
            <a:off x="8659368" y="1318997"/>
            <a:ext cx="3002280" cy="3536468"/>
          </a:xfrm>
        </p:spPr>
        <p:txBody>
          <a:bodyPr/>
          <a:lstStyle>
            <a:lvl1pPr marL="0" indent="0">
              <a:buFontTx/>
              <a:buNone/>
              <a:defRPr>
                <a:solidFill>
                  <a:srgbClr val="FFFFFF"/>
                </a:solidFill>
              </a:defRPr>
            </a:lvl1pPr>
            <a:lvl2pPr marL="215900" indent="0">
              <a:buFontTx/>
              <a:buNone/>
              <a:defRPr>
                <a:solidFill>
                  <a:srgbClr val="FFFFFF"/>
                </a:solidFill>
              </a:defRPr>
            </a:lvl2pPr>
            <a:lvl3pPr marL="571500" indent="0">
              <a:buFontTx/>
              <a:buNone/>
              <a:defRPr>
                <a:solidFill>
                  <a:srgbClr val="FFFFFF"/>
                </a:solidFill>
              </a:defRPr>
            </a:lvl3pPr>
            <a:lvl4pPr>
              <a:buFontTx/>
              <a:buNone/>
              <a:defRPr>
                <a:solidFill>
                  <a:srgbClr val="FFFFFF"/>
                </a:solidFill>
              </a:defRPr>
            </a:lvl4pPr>
            <a:lvl5pPr>
              <a:buFontTx/>
              <a:buNone/>
              <a:defRPr>
                <a:solidFill>
                  <a:srgbClr val="FFFFFF"/>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slidenummer 4"/>
          <p:cNvSpPr>
            <a:spLocks noGrp="1"/>
          </p:cNvSpPr>
          <p:nvPr>
            <p:ph type="sldNum" sz="quarter" idx="18"/>
          </p:nvPr>
        </p:nvSpPr>
        <p:spPr/>
        <p:txBody>
          <a:bodyPr/>
          <a:lstStyle/>
          <a:p>
            <a:fld id="{9AED5AAB-A39D-A14D-8682-04A60CD5F37D}" type="slidenum">
              <a:rPr lang="da-DK" smtClean="0"/>
              <a:t>‹nr.›</a:t>
            </a:fld>
            <a:endParaRPr lang="da-DK" dirty="0"/>
          </a:p>
        </p:txBody>
      </p:sp>
      <p:sp>
        <p:nvSpPr>
          <p:cNvPr id="13" name="Rektangel 12"/>
          <p:cNvSpPr/>
          <p:nvPr userDrawn="1"/>
        </p:nvSpPr>
        <p:spPr>
          <a:xfrm>
            <a:off x="0" y="6774232"/>
            <a:ext cx="1219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3200" y="442342"/>
            <a:ext cx="1185977" cy="413999"/>
          </a:xfrm>
          <a:prstGeom prst="rect">
            <a:avLst/>
          </a:prstGeom>
        </p:spPr>
      </p:pic>
      <p:sp>
        <p:nvSpPr>
          <p:cNvPr id="14" name="Pladsholder til tekst 11"/>
          <p:cNvSpPr>
            <a:spLocks noGrp="1"/>
          </p:cNvSpPr>
          <p:nvPr>
            <p:ph type="body" sz="quarter" idx="13" hasCustomPrompt="1"/>
          </p:nvPr>
        </p:nvSpPr>
        <p:spPr>
          <a:xfrm>
            <a:off x="532801" y="652677"/>
            <a:ext cx="6953849" cy="272074"/>
          </a:xfrm>
        </p:spPr>
        <p:txBody>
          <a:bodyPr anchor="b">
            <a:normAutofit/>
          </a:bodyPr>
          <a:lstStyle>
            <a:lvl1pPr marL="0" indent="0" algn="l">
              <a:buFontTx/>
              <a:buNone/>
              <a:defRPr sz="1100" cap="all" baseline="0">
                <a:solidFill>
                  <a:schemeClr val="tx1"/>
                </a:solidFill>
              </a:defRPr>
            </a:lvl1pPr>
          </a:lstStyle>
          <a:p>
            <a:pPr marL="177800" marR="0" lvl="0" indent="-177800" algn="l" defTabSz="914400" rtl="0" eaLnBrk="1" fontAlgn="auto" latinLnBrk="0" hangingPunct="1">
              <a:lnSpc>
                <a:spcPct val="90000"/>
              </a:lnSpc>
              <a:spcBef>
                <a:spcPts val="1000"/>
              </a:spcBef>
              <a:spcAft>
                <a:spcPts val="0"/>
              </a:spcAft>
              <a:buClr>
                <a:schemeClr val="bg2"/>
              </a:buClr>
              <a:buSzTx/>
              <a:tabLst/>
              <a:defRPr/>
            </a:pPr>
            <a:r>
              <a:rPr lang="da-DK" dirty="0"/>
              <a:t>Klik for at indsætte en etikette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ød faktaboks">
    <p:spTree>
      <p:nvGrpSpPr>
        <p:cNvPr id="1" name=""/>
        <p:cNvGrpSpPr/>
        <p:nvPr/>
      </p:nvGrpSpPr>
      <p:grpSpPr>
        <a:xfrm>
          <a:off x="0" y="0"/>
          <a:ext cx="0" cy="0"/>
          <a:chOff x="0" y="0"/>
          <a:chExt cx="0" cy="0"/>
        </a:xfrm>
      </p:grpSpPr>
      <p:sp>
        <p:nvSpPr>
          <p:cNvPr id="7" name="Rektangel 6"/>
          <p:cNvSpPr/>
          <p:nvPr userDrawn="1"/>
        </p:nvSpPr>
        <p:spPr>
          <a:xfrm>
            <a:off x="8129016" y="0"/>
            <a:ext cx="406298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hasCustomPrompt="1"/>
          </p:nvPr>
        </p:nvSpPr>
        <p:spPr>
          <a:xfrm>
            <a:off x="532800" y="1318996"/>
            <a:ext cx="6953850" cy="1012724"/>
          </a:xfrm>
        </p:spPr>
        <p:txBody>
          <a:bodyPr anchor="b"/>
          <a:lstStyle>
            <a:lvl1pPr>
              <a:defRPr>
                <a:solidFill>
                  <a:schemeClr val="tx1"/>
                </a:solidFill>
              </a:defRPr>
            </a:lvl1pPr>
          </a:lstStyle>
          <a:p>
            <a:r>
              <a:rPr lang="da-DK" dirty="0"/>
              <a:t>Klik for at tilføje en titel</a:t>
            </a:r>
          </a:p>
        </p:txBody>
      </p:sp>
      <p:sp>
        <p:nvSpPr>
          <p:cNvPr id="18" name="Pladsholder til indhold 9"/>
          <p:cNvSpPr>
            <a:spLocks noGrp="1"/>
          </p:cNvSpPr>
          <p:nvPr>
            <p:ph sz="quarter" idx="15"/>
          </p:nvPr>
        </p:nvSpPr>
        <p:spPr>
          <a:xfrm>
            <a:off x="532800" y="2627183"/>
            <a:ext cx="6953850" cy="3681413"/>
          </a:xfrm>
        </p:spPr>
        <p:txBody>
          <a:bodyPr/>
          <a:lstStyle>
            <a:lvl1pPr marL="0" indent="0">
              <a:buFontTx/>
              <a:buNone/>
              <a:defRPr>
                <a:solidFill>
                  <a:schemeClr val="tx1"/>
                </a:solidFill>
              </a:defRPr>
            </a:lvl1pPr>
            <a:lvl2pPr marL="215900" indent="0">
              <a:buFontTx/>
              <a:buNone/>
              <a:defRPr>
                <a:solidFill>
                  <a:schemeClr val="tx1"/>
                </a:solidFill>
              </a:defRPr>
            </a:lvl2pPr>
            <a:lvl3pPr marL="571500" indent="0">
              <a:buFontTx/>
              <a:buNone/>
              <a:defRPr>
                <a:solidFill>
                  <a:schemeClr val="tx1"/>
                </a:solidFill>
              </a:defRPr>
            </a:lvl3pPr>
            <a:lvl4pPr>
              <a:buFontTx/>
              <a:buNone/>
              <a:defRPr>
                <a:solidFill>
                  <a:schemeClr val="tx1"/>
                </a:solidFill>
              </a:defRPr>
            </a:lvl4pPr>
            <a:lvl5pPr>
              <a:buFontTx/>
              <a:buNone/>
              <a:defRPr>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0" name="Pladsholder til tekst 16"/>
          <p:cNvSpPr>
            <a:spLocks noGrp="1"/>
          </p:cNvSpPr>
          <p:nvPr>
            <p:ph type="body" sz="quarter" idx="16"/>
          </p:nvPr>
        </p:nvSpPr>
        <p:spPr>
          <a:xfrm>
            <a:off x="8659368" y="5024438"/>
            <a:ext cx="3002407" cy="1150022"/>
          </a:xfrm>
        </p:spPr>
        <p:txBody>
          <a:bodyPr>
            <a:noAutofit/>
          </a:bodyPr>
          <a:lstStyle>
            <a:lvl1pPr marL="0" indent="0">
              <a:buFontTx/>
              <a:buNone/>
              <a:defRPr sz="1100">
                <a:solidFill>
                  <a:srgbClr val="FFFFFF"/>
                </a:solidFill>
              </a:defRPr>
            </a:lvl1pPr>
            <a:lvl2pPr marL="215900" indent="0">
              <a:buFontTx/>
              <a:buNone/>
              <a:defRPr sz="1100">
                <a:solidFill>
                  <a:srgbClr val="FFFFFF"/>
                </a:solidFill>
              </a:defRPr>
            </a:lvl2pPr>
            <a:lvl3pPr marL="571500" indent="0">
              <a:buFontTx/>
              <a:buNone/>
              <a:defRPr sz="1100">
                <a:solidFill>
                  <a:srgbClr val="FFFFFF"/>
                </a:solidFill>
              </a:defRPr>
            </a:lvl3pPr>
            <a:lvl4pPr>
              <a:buFontTx/>
              <a:buNone/>
              <a:defRPr sz="1100">
                <a:solidFill>
                  <a:srgbClr val="FFFFFF"/>
                </a:solidFill>
              </a:defRPr>
            </a:lvl4pPr>
            <a:lvl5pPr>
              <a:buFontTx/>
              <a:buNone/>
              <a:defRPr sz="1100">
                <a:solidFill>
                  <a:srgbClr val="FFFFFF"/>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1" name="Pladsholder til indhold 18"/>
          <p:cNvSpPr>
            <a:spLocks noGrp="1"/>
          </p:cNvSpPr>
          <p:nvPr>
            <p:ph sz="quarter" idx="17"/>
          </p:nvPr>
        </p:nvSpPr>
        <p:spPr>
          <a:xfrm>
            <a:off x="8659368" y="1318997"/>
            <a:ext cx="3002280" cy="3536468"/>
          </a:xfrm>
        </p:spPr>
        <p:txBody>
          <a:bodyPr/>
          <a:lstStyle>
            <a:lvl1pPr marL="0" indent="0">
              <a:buFontTx/>
              <a:buNone/>
              <a:defRPr>
                <a:solidFill>
                  <a:srgbClr val="FFFFFF"/>
                </a:solidFill>
              </a:defRPr>
            </a:lvl1pPr>
            <a:lvl2pPr marL="215900" indent="0">
              <a:buFontTx/>
              <a:buNone/>
              <a:defRPr>
                <a:solidFill>
                  <a:srgbClr val="FFFFFF"/>
                </a:solidFill>
              </a:defRPr>
            </a:lvl2pPr>
            <a:lvl3pPr marL="571500" indent="0">
              <a:buFontTx/>
              <a:buNone/>
              <a:defRPr>
                <a:solidFill>
                  <a:srgbClr val="FFFFFF"/>
                </a:solidFill>
              </a:defRPr>
            </a:lvl3pPr>
            <a:lvl4pPr>
              <a:buFontTx/>
              <a:buNone/>
              <a:defRPr>
                <a:solidFill>
                  <a:srgbClr val="FFFFFF"/>
                </a:solidFill>
              </a:defRPr>
            </a:lvl4pPr>
            <a:lvl5pPr>
              <a:buFontTx/>
              <a:buNone/>
              <a:defRPr>
                <a:solidFill>
                  <a:srgbClr val="FFFFFF"/>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slidenummer 4"/>
          <p:cNvSpPr>
            <a:spLocks noGrp="1"/>
          </p:cNvSpPr>
          <p:nvPr>
            <p:ph type="sldNum" sz="quarter" idx="18"/>
          </p:nvPr>
        </p:nvSpPr>
        <p:spPr>
          <a:xfrm>
            <a:off x="8915400" y="6352857"/>
            <a:ext cx="2743200" cy="365125"/>
          </a:xfrm>
        </p:spPr>
        <p:txBody>
          <a:bodyPr/>
          <a:lstStyle>
            <a:lvl1pPr>
              <a:defRPr>
                <a:solidFill>
                  <a:schemeClr val="tx1"/>
                </a:solidFill>
              </a:defRPr>
            </a:lvl1pPr>
          </a:lstStyle>
          <a:p>
            <a:fld id="{9AED5AAB-A39D-A14D-8682-04A60CD5F37D}" type="slidenum">
              <a:rPr lang="da-DK" smtClean="0"/>
              <a:pPr/>
              <a:t>‹nr.›</a:t>
            </a:fld>
            <a:endParaRPr lang="da-DK" dirty="0"/>
          </a:p>
        </p:txBody>
      </p:sp>
      <p:sp>
        <p:nvSpPr>
          <p:cNvPr id="12" name="Rektangel 11"/>
          <p:cNvSpPr/>
          <p:nvPr userDrawn="1"/>
        </p:nvSpPr>
        <p:spPr>
          <a:xfrm>
            <a:off x="0" y="6774232"/>
            <a:ext cx="1219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3200" y="442342"/>
            <a:ext cx="1185977" cy="413999"/>
          </a:xfrm>
          <a:prstGeom prst="rect">
            <a:avLst/>
          </a:prstGeom>
        </p:spPr>
      </p:pic>
      <p:sp>
        <p:nvSpPr>
          <p:cNvPr id="13" name="Pladsholder til tekst 11"/>
          <p:cNvSpPr>
            <a:spLocks noGrp="1"/>
          </p:cNvSpPr>
          <p:nvPr>
            <p:ph type="body" sz="quarter" idx="13" hasCustomPrompt="1"/>
          </p:nvPr>
        </p:nvSpPr>
        <p:spPr>
          <a:xfrm>
            <a:off x="532801" y="652677"/>
            <a:ext cx="6953849" cy="272074"/>
          </a:xfrm>
        </p:spPr>
        <p:txBody>
          <a:bodyPr anchor="b">
            <a:normAutofit/>
          </a:bodyPr>
          <a:lstStyle>
            <a:lvl1pPr marL="0" indent="0" algn="l">
              <a:buFontTx/>
              <a:buNone/>
              <a:defRPr sz="1100" cap="all" baseline="0">
                <a:solidFill>
                  <a:schemeClr val="tx1"/>
                </a:solidFill>
              </a:defRPr>
            </a:lvl1pPr>
          </a:lstStyle>
          <a:p>
            <a:pPr marL="177800" marR="0" lvl="0" indent="-177800" algn="l" defTabSz="914400" rtl="0" eaLnBrk="1" fontAlgn="auto" latinLnBrk="0" hangingPunct="1">
              <a:lnSpc>
                <a:spcPct val="90000"/>
              </a:lnSpc>
              <a:spcBef>
                <a:spcPts val="1000"/>
              </a:spcBef>
              <a:spcAft>
                <a:spcPts val="0"/>
              </a:spcAft>
              <a:buClr>
                <a:schemeClr val="bg2"/>
              </a:buClr>
              <a:buSzTx/>
              <a:tabLst/>
              <a:defRPr/>
            </a:pPr>
            <a:r>
              <a:rPr lang="da-DK" dirty="0"/>
              <a:t>Klik for at indsætte en etikette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å faktaboks">
    <p:spTree>
      <p:nvGrpSpPr>
        <p:cNvPr id="1" name=""/>
        <p:cNvGrpSpPr/>
        <p:nvPr/>
      </p:nvGrpSpPr>
      <p:grpSpPr>
        <a:xfrm>
          <a:off x="0" y="0"/>
          <a:ext cx="0" cy="0"/>
          <a:chOff x="0" y="0"/>
          <a:chExt cx="0" cy="0"/>
        </a:xfrm>
      </p:grpSpPr>
      <p:sp>
        <p:nvSpPr>
          <p:cNvPr id="7" name="Rektangel 6"/>
          <p:cNvSpPr/>
          <p:nvPr userDrawn="1"/>
        </p:nvSpPr>
        <p:spPr>
          <a:xfrm>
            <a:off x="8129016" y="0"/>
            <a:ext cx="406298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Titel 1"/>
          <p:cNvSpPr>
            <a:spLocks noGrp="1"/>
          </p:cNvSpPr>
          <p:nvPr>
            <p:ph type="title" hasCustomPrompt="1"/>
          </p:nvPr>
        </p:nvSpPr>
        <p:spPr>
          <a:xfrm>
            <a:off x="532800" y="1318996"/>
            <a:ext cx="6953850" cy="1012724"/>
          </a:xfrm>
        </p:spPr>
        <p:txBody>
          <a:bodyPr anchor="b"/>
          <a:lstStyle>
            <a:lvl1pPr>
              <a:defRPr>
                <a:solidFill>
                  <a:schemeClr val="tx1"/>
                </a:solidFill>
              </a:defRPr>
            </a:lvl1pPr>
          </a:lstStyle>
          <a:p>
            <a:r>
              <a:rPr lang="da-DK" dirty="0"/>
              <a:t>Klik for at tilføje en titel</a:t>
            </a:r>
          </a:p>
        </p:txBody>
      </p:sp>
      <p:sp>
        <p:nvSpPr>
          <p:cNvPr id="18" name="Pladsholder til indhold 9"/>
          <p:cNvSpPr>
            <a:spLocks noGrp="1"/>
          </p:cNvSpPr>
          <p:nvPr>
            <p:ph sz="quarter" idx="15"/>
          </p:nvPr>
        </p:nvSpPr>
        <p:spPr>
          <a:xfrm>
            <a:off x="532800" y="2627183"/>
            <a:ext cx="6953850" cy="3681413"/>
          </a:xfrm>
        </p:spPr>
        <p:txBody>
          <a:bodyPr/>
          <a:lstStyle>
            <a:lvl1pPr marL="0" indent="0">
              <a:buFontTx/>
              <a:buNone/>
              <a:defRPr>
                <a:solidFill>
                  <a:schemeClr val="tx1"/>
                </a:solidFill>
              </a:defRPr>
            </a:lvl1pPr>
            <a:lvl2pPr marL="215900" indent="0">
              <a:buFontTx/>
              <a:buNone/>
              <a:defRPr>
                <a:solidFill>
                  <a:schemeClr val="tx1"/>
                </a:solidFill>
              </a:defRPr>
            </a:lvl2pPr>
            <a:lvl3pPr marL="571500" indent="0">
              <a:buFontTx/>
              <a:buNone/>
              <a:defRPr>
                <a:solidFill>
                  <a:schemeClr val="tx1"/>
                </a:solidFill>
              </a:defRPr>
            </a:lvl3pPr>
            <a:lvl4pPr>
              <a:buFontTx/>
              <a:buNone/>
              <a:defRPr>
                <a:solidFill>
                  <a:schemeClr val="tx1"/>
                </a:solidFill>
              </a:defRPr>
            </a:lvl4pPr>
            <a:lvl5pPr>
              <a:buFontTx/>
              <a:buNone/>
              <a:defRPr>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0" name="Pladsholder til tekst 16"/>
          <p:cNvSpPr>
            <a:spLocks noGrp="1"/>
          </p:cNvSpPr>
          <p:nvPr>
            <p:ph type="body" sz="quarter" idx="16"/>
          </p:nvPr>
        </p:nvSpPr>
        <p:spPr>
          <a:xfrm>
            <a:off x="8659368" y="5024438"/>
            <a:ext cx="3002407" cy="1150022"/>
          </a:xfrm>
        </p:spPr>
        <p:txBody>
          <a:bodyPr>
            <a:noAutofit/>
          </a:bodyPr>
          <a:lstStyle>
            <a:lvl1pPr marL="0" indent="0">
              <a:buFontTx/>
              <a:buNone/>
              <a:defRPr sz="1100">
                <a:solidFill>
                  <a:srgbClr val="FFFFFF"/>
                </a:solidFill>
              </a:defRPr>
            </a:lvl1pPr>
            <a:lvl2pPr marL="215900" indent="0">
              <a:buFontTx/>
              <a:buNone/>
              <a:defRPr sz="1100">
                <a:solidFill>
                  <a:srgbClr val="FFFFFF"/>
                </a:solidFill>
              </a:defRPr>
            </a:lvl2pPr>
            <a:lvl3pPr marL="571500" indent="0">
              <a:buFontTx/>
              <a:buNone/>
              <a:defRPr sz="1100">
                <a:solidFill>
                  <a:srgbClr val="FFFFFF"/>
                </a:solidFill>
              </a:defRPr>
            </a:lvl3pPr>
            <a:lvl4pPr>
              <a:buFontTx/>
              <a:buNone/>
              <a:defRPr sz="1100">
                <a:solidFill>
                  <a:srgbClr val="FFFFFF"/>
                </a:solidFill>
              </a:defRPr>
            </a:lvl4pPr>
            <a:lvl5pPr>
              <a:buFontTx/>
              <a:buNone/>
              <a:defRPr sz="1100">
                <a:solidFill>
                  <a:srgbClr val="FFFFFF"/>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1" name="Pladsholder til indhold 18"/>
          <p:cNvSpPr>
            <a:spLocks noGrp="1"/>
          </p:cNvSpPr>
          <p:nvPr>
            <p:ph sz="quarter" idx="17"/>
          </p:nvPr>
        </p:nvSpPr>
        <p:spPr>
          <a:xfrm>
            <a:off x="8659368" y="1318997"/>
            <a:ext cx="3002280" cy="3536468"/>
          </a:xfrm>
        </p:spPr>
        <p:txBody>
          <a:bodyPr/>
          <a:lstStyle>
            <a:lvl1pPr marL="0" indent="0">
              <a:buFontTx/>
              <a:buNone/>
              <a:defRPr>
                <a:solidFill>
                  <a:srgbClr val="FFFFFF"/>
                </a:solidFill>
              </a:defRPr>
            </a:lvl1pPr>
            <a:lvl2pPr marL="215900" indent="0">
              <a:buFontTx/>
              <a:buNone/>
              <a:defRPr>
                <a:solidFill>
                  <a:srgbClr val="FFFFFF"/>
                </a:solidFill>
              </a:defRPr>
            </a:lvl2pPr>
            <a:lvl3pPr marL="571500" indent="0">
              <a:buFontTx/>
              <a:buNone/>
              <a:defRPr>
                <a:solidFill>
                  <a:srgbClr val="FFFFFF"/>
                </a:solidFill>
              </a:defRPr>
            </a:lvl3pPr>
            <a:lvl4pPr>
              <a:buFontTx/>
              <a:buNone/>
              <a:defRPr>
                <a:solidFill>
                  <a:srgbClr val="FFFFFF"/>
                </a:solidFill>
              </a:defRPr>
            </a:lvl4pPr>
            <a:lvl5pPr>
              <a:buFontTx/>
              <a:buNone/>
              <a:defRPr>
                <a:solidFill>
                  <a:srgbClr val="FFFFFF"/>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slidenummer 4"/>
          <p:cNvSpPr>
            <a:spLocks noGrp="1"/>
          </p:cNvSpPr>
          <p:nvPr>
            <p:ph type="sldNum" sz="quarter" idx="18"/>
          </p:nvPr>
        </p:nvSpPr>
        <p:spPr>
          <a:xfrm>
            <a:off x="8915400" y="6352857"/>
            <a:ext cx="2743200" cy="365125"/>
          </a:xfrm>
        </p:spPr>
        <p:txBody>
          <a:bodyPr/>
          <a:lstStyle>
            <a:lvl1pPr>
              <a:defRPr>
                <a:solidFill>
                  <a:schemeClr val="bg2"/>
                </a:solidFill>
              </a:defRPr>
            </a:lvl1pPr>
          </a:lstStyle>
          <a:p>
            <a:fld id="{9AED5AAB-A39D-A14D-8682-04A60CD5F37D}" type="slidenum">
              <a:rPr lang="da-DK" smtClean="0"/>
              <a:pPr/>
              <a:t>‹nr.›</a:t>
            </a:fld>
            <a:endParaRPr lang="da-DK" dirty="0"/>
          </a:p>
        </p:txBody>
      </p:sp>
      <p:sp>
        <p:nvSpPr>
          <p:cNvPr id="12" name="Rektangel 11"/>
          <p:cNvSpPr/>
          <p:nvPr userDrawn="1"/>
        </p:nvSpPr>
        <p:spPr>
          <a:xfrm>
            <a:off x="0" y="6774232"/>
            <a:ext cx="1219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ladsholder til tekst 11"/>
          <p:cNvSpPr>
            <a:spLocks noGrp="1"/>
          </p:cNvSpPr>
          <p:nvPr>
            <p:ph type="body" sz="quarter" idx="13" hasCustomPrompt="1"/>
          </p:nvPr>
        </p:nvSpPr>
        <p:spPr>
          <a:xfrm>
            <a:off x="532801" y="652677"/>
            <a:ext cx="6953849" cy="272074"/>
          </a:xfrm>
        </p:spPr>
        <p:txBody>
          <a:bodyPr anchor="b">
            <a:normAutofit/>
          </a:bodyPr>
          <a:lstStyle>
            <a:lvl1pPr marL="0" indent="0" algn="l">
              <a:buFontTx/>
              <a:buNone/>
              <a:defRPr sz="1100" cap="all" baseline="0">
                <a:solidFill>
                  <a:schemeClr val="tx1"/>
                </a:solidFill>
              </a:defRPr>
            </a:lvl1pPr>
          </a:lstStyle>
          <a:p>
            <a:pPr marL="177800" marR="0" lvl="0" indent="-177800" algn="l" defTabSz="914400" rtl="0" eaLnBrk="1" fontAlgn="auto" latinLnBrk="0" hangingPunct="1">
              <a:lnSpc>
                <a:spcPct val="90000"/>
              </a:lnSpc>
              <a:spcBef>
                <a:spcPts val="1000"/>
              </a:spcBef>
              <a:spcAft>
                <a:spcPts val="0"/>
              </a:spcAft>
              <a:buClr>
                <a:schemeClr val="bg2"/>
              </a:buClr>
              <a:buSzTx/>
              <a:tabLst/>
              <a:defRPr/>
            </a:pPr>
            <a:r>
              <a:rPr lang="da-DK" dirty="0"/>
              <a:t>Klik for at indsætte en etikette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3200" y="442342"/>
            <a:ext cx="1185977" cy="413999"/>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ys faktaboks">
    <p:spTree>
      <p:nvGrpSpPr>
        <p:cNvPr id="1" name=""/>
        <p:cNvGrpSpPr/>
        <p:nvPr/>
      </p:nvGrpSpPr>
      <p:grpSpPr>
        <a:xfrm>
          <a:off x="0" y="0"/>
          <a:ext cx="0" cy="0"/>
          <a:chOff x="0" y="0"/>
          <a:chExt cx="0" cy="0"/>
        </a:xfrm>
      </p:grpSpPr>
      <p:sp>
        <p:nvSpPr>
          <p:cNvPr id="7" name="Rektangel 6"/>
          <p:cNvSpPr/>
          <p:nvPr userDrawn="1"/>
        </p:nvSpPr>
        <p:spPr>
          <a:xfrm>
            <a:off x="8129016" y="0"/>
            <a:ext cx="4062984"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accent3"/>
              </a:solidFill>
            </a:endParaRPr>
          </a:p>
        </p:txBody>
      </p:sp>
      <p:sp>
        <p:nvSpPr>
          <p:cNvPr id="2" name="Titel 1"/>
          <p:cNvSpPr>
            <a:spLocks noGrp="1"/>
          </p:cNvSpPr>
          <p:nvPr>
            <p:ph type="title" hasCustomPrompt="1"/>
          </p:nvPr>
        </p:nvSpPr>
        <p:spPr>
          <a:xfrm>
            <a:off x="532800" y="1318996"/>
            <a:ext cx="6953850" cy="1012724"/>
          </a:xfrm>
        </p:spPr>
        <p:txBody>
          <a:bodyPr anchor="b"/>
          <a:lstStyle>
            <a:lvl1pPr>
              <a:defRPr>
                <a:solidFill>
                  <a:schemeClr val="tx1"/>
                </a:solidFill>
              </a:defRPr>
            </a:lvl1pPr>
          </a:lstStyle>
          <a:p>
            <a:r>
              <a:rPr lang="da-DK" dirty="0"/>
              <a:t>Klik for at tilføje en titel</a:t>
            </a:r>
          </a:p>
        </p:txBody>
      </p:sp>
      <p:sp>
        <p:nvSpPr>
          <p:cNvPr id="18" name="Pladsholder til indhold 9"/>
          <p:cNvSpPr>
            <a:spLocks noGrp="1"/>
          </p:cNvSpPr>
          <p:nvPr>
            <p:ph sz="quarter" idx="15"/>
          </p:nvPr>
        </p:nvSpPr>
        <p:spPr>
          <a:xfrm>
            <a:off x="532800" y="2627183"/>
            <a:ext cx="6953850" cy="3681413"/>
          </a:xfrm>
        </p:spPr>
        <p:txBody>
          <a:bodyPr/>
          <a:lstStyle>
            <a:lvl1pPr marL="0" indent="0">
              <a:buFontTx/>
              <a:buNone/>
              <a:defRPr>
                <a:solidFill>
                  <a:schemeClr val="tx1"/>
                </a:solidFill>
              </a:defRPr>
            </a:lvl1pPr>
            <a:lvl2pPr marL="215900" indent="0">
              <a:buFontTx/>
              <a:buNone/>
              <a:defRPr>
                <a:solidFill>
                  <a:schemeClr val="tx1"/>
                </a:solidFill>
              </a:defRPr>
            </a:lvl2pPr>
            <a:lvl3pPr marL="571500" indent="0">
              <a:buFontTx/>
              <a:buNone/>
              <a:defRPr>
                <a:solidFill>
                  <a:schemeClr val="tx1"/>
                </a:solidFill>
              </a:defRPr>
            </a:lvl3pPr>
            <a:lvl4pPr>
              <a:buFontTx/>
              <a:buNone/>
              <a:defRPr>
                <a:solidFill>
                  <a:schemeClr val="tx1"/>
                </a:solidFill>
              </a:defRPr>
            </a:lvl4pPr>
            <a:lvl5pPr>
              <a:buFontTx/>
              <a:buNone/>
              <a:defRPr>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0" name="Pladsholder til tekst 16"/>
          <p:cNvSpPr>
            <a:spLocks noGrp="1"/>
          </p:cNvSpPr>
          <p:nvPr>
            <p:ph type="body" sz="quarter" idx="16"/>
          </p:nvPr>
        </p:nvSpPr>
        <p:spPr>
          <a:xfrm>
            <a:off x="8659368" y="5024438"/>
            <a:ext cx="3002407" cy="1150022"/>
          </a:xfrm>
        </p:spPr>
        <p:txBody>
          <a:bodyPr>
            <a:noAutofit/>
          </a:bodyPr>
          <a:lstStyle>
            <a:lvl1pPr marL="0" indent="0">
              <a:buFontTx/>
              <a:buNone/>
              <a:defRPr sz="1100">
                <a:solidFill>
                  <a:schemeClr val="tx1"/>
                </a:solidFill>
              </a:defRPr>
            </a:lvl1pPr>
            <a:lvl2pPr marL="215900" indent="0">
              <a:buFontTx/>
              <a:buNone/>
              <a:defRPr sz="1100">
                <a:solidFill>
                  <a:schemeClr val="tx1"/>
                </a:solidFill>
              </a:defRPr>
            </a:lvl2pPr>
            <a:lvl3pPr marL="571500" indent="0">
              <a:buFontTx/>
              <a:buNone/>
              <a:defRPr sz="1100">
                <a:solidFill>
                  <a:schemeClr val="tx1"/>
                </a:solidFill>
              </a:defRPr>
            </a:lvl3pPr>
            <a:lvl4pPr>
              <a:buFontTx/>
              <a:buNone/>
              <a:defRPr sz="1100">
                <a:solidFill>
                  <a:schemeClr val="tx1"/>
                </a:solidFill>
              </a:defRPr>
            </a:lvl4pPr>
            <a:lvl5pPr>
              <a:buFontTx/>
              <a:buNone/>
              <a:defRPr sz="1100">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21" name="Pladsholder til indhold 18"/>
          <p:cNvSpPr>
            <a:spLocks noGrp="1"/>
          </p:cNvSpPr>
          <p:nvPr>
            <p:ph sz="quarter" idx="17"/>
          </p:nvPr>
        </p:nvSpPr>
        <p:spPr>
          <a:xfrm>
            <a:off x="8659368" y="1318997"/>
            <a:ext cx="3002280" cy="3536468"/>
          </a:xfrm>
        </p:spPr>
        <p:txBody>
          <a:bodyPr/>
          <a:lstStyle>
            <a:lvl1pPr marL="0" indent="0">
              <a:buFontTx/>
              <a:buNone/>
              <a:defRPr>
                <a:solidFill>
                  <a:schemeClr val="tx1"/>
                </a:solidFill>
              </a:defRPr>
            </a:lvl1pPr>
            <a:lvl2pPr marL="215900" indent="0">
              <a:buFontTx/>
              <a:buNone/>
              <a:defRPr>
                <a:solidFill>
                  <a:schemeClr val="tx1"/>
                </a:solidFill>
              </a:defRPr>
            </a:lvl2pPr>
            <a:lvl3pPr marL="571500" indent="0">
              <a:buFontTx/>
              <a:buNone/>
              <a:defRPr>
                <a:solidFill>
                  <a:schemeClr val="tx1"/>
                </a:solidFill>
              </a:defRPr>
            </a:lvl3pPr>
            <a:lvl4pPr>
              <a:buFontTx/>
              <a:buNone/>
              <a:defRPr>
                <a:solidFill>
                  <a:schemeClr val="tx1"/>
                </a:solidFill>
              </a:defRPr>
            </a:lvl4pPr>
            <a:lvl5pPr>
              <a:buFontTx/>
              <a:buNone/>
              <a:defRPr>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slidenummer 4"/>
          <p:cNvSpPr>
            <a:spLocks noGrp="1"/>
          </p:cNvSpPr>
          <p:nvPr>
            <p:ph type="sldNum" sz="quarter" idx="18"/>
          </p:nvPr>
        </p:nvSpPr>
        <p:spPr/>
        <p:txBody>
          <a:bodyPr/>
          <a:lstStyle/>
          <a:p>
            <a:fld id="{9AED5AAB-A39D-A14D-8682-04A60CD5F37D}" type="slidenum">
              <a:rPr lang="da-DK" smtClean="0"/>
              <a:t>‹nr.›</a:t>
            </a:fld>
            <a:endParaRPr lang="da-DK"/>
          </a:p>
        </p:txBody>
      </p:sp>
      <p:sp>
        <p:nvSpPr>
          <p:cNvPr id="12" name="Rektangel 11"/>
          <p:cNvSpPr/>
          <p:nvPr userDrawn="1"/>
        </p:nvSpPr>
        <p:spPr>
          <a:xfrm>
            <a:off x="0" y="6774232"/>
            <a:ext cx="1219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3200" y="442342"/>
            <a:ext cx="1185976" cy="413999"/>
          </a:xfrm>
          <a:prstGeom prst="rect">
            <a:avLst/>
          </a:prstGeom>
        </p:spPr>
      </p:pic>
      <p:sp>
        <p:nvSpPr>
          <p:cNvPr id="14" name="Pladsholder til tekst 11"/>
          <p:cNvSpPr>
            <a:spLocks noGrp="1"/>
          </p:cNvSpPr>
          <p:nvPr>
            <p:ph type="body" sz="quarter" idx="13" hasCustomPrompt="1"/>
          </p:nvPr>
        </p:nvSpPr>
        <p:spPr>
          <a:xfrm>
            <a:off x="532801" y="652677"/>
            <a:ext cx="6953849" cy="272074"/>
          </a:xfrm>
        </p:spPr>
        <p:txBody>
          <a:bodyPr anchor="b">
            <a:normAutofit/>
          </a:bodyPr>
          <a:lstStyle>
            <a:lvl1pPr marL="0" indent="0" algn="l">
              <a:buFontTx/>
              <a:buNone/>
              <a:defRPr sz="1100" cap="all" baseline="0">
                <a:solidFill>
                  <a:schemeClr val="tx1"/>
                </a:solidFill>
              </a:defRPr>
            </a:lvl1pPr>
          </a:lstStyle>
          <a:p>
            <a:pPr marL="177800" marR="0" lvl="0" indent="-177800" algn="l" defTabSz="914400" rtl="0" eaLnBrk="1" fontAlgn="auto" latinLnBrk="0" hangingPunct="1">
              <a:lnSpc>
                <a:spcPct val="90000"/>
              </a:lnSpc>
              <a:spcBef>
                <a:spcPts val="1000"/>
              </a:spcBef>
              <a:spcAft>
                <a:spcPts val="0"/>
              </a:spcAft>
              <a:buClr>
                <a:schemeClr val="bg2"/>
              </a:buClr>
              <a:buSzTx/>
              <a:tabLst/>
              <a:defRPr/>
            </a:pPr>
            <a:r>
              <a:rPr lang="da-DK" dirty="0"/>
              <a:t>Klik for at indsætte en etikette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med video">
    <p:spTree>
      <p:nvGrpSpPr>
        <p:cNvPr id="1" name=""/>
        <p:cNvGrpSpPr/>
        <p:nvPr/>
      </p:nvGrpSpPr>
      <p:grpSpPr>
        <a:xfrm>
          <a:off x="0" y="0"/>
          <a:ext cx="0" cy="0"/>
          <a:chOff x="0" y="0"/>
          <a:chExt cx="0" cy="0"/>
        </a:xfrm>
      </p:grpSpPr>
      <p:sp>
        <p:nvSpPr>
          <p:cNvPr id="6" name="Undertitel 2"/>
          <p:cNvSpPr>
            <a:spLocks noGrp="1"/>
          </p:cNvSpPr>
          <p:nvPr>
            <p:ph type="subTitle" idx="1"/>
          </p:nvPr>
        </p:nvSpPr>
        <p:spPr>
          <a:xfrm>
            <a:off x="3340100" y="5270499"/>
            <a:ext cx="5521776" cy="673101"/>
          </a:xfrm>
        </p:spPr>
        <p:txBody>
          <a:bodyPr>
            <a:normAutofit/>
          </a:bodyPr>
          <a:lstStyle>
            <a:lvl1pPr marL="0" indent="0" algn="ctr">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7" name="Pladsholder til medieklip 6"/>
          <p:cNvSpPr>
            <a:spLocks noGrp="1"/>
          </p:cNvSpPr>
          <p:nvPr>
            <p:ph type="media" sz="quarter" idx="12"/>
          </p:nvPr>
        </p:nvSpPr>
        <p:spPr>
          <a:xfrm>
            <a:off x="2588076" y="1308100"/>
            <a:ext cx="7025824" cy="3797300"/>
          </a:xfrm>
        </p:spPr>
        <p:txBody>
          <a:bodyPr/>
          <a:lstStyle>
            <a:lvl1pPr marL="0" indent="0">
              <a:buFontTx/>
              <a:buNone/>
              <a:defRPr/>
            </a:lvl1pPr>
          </a:lstStyle>
          <a:p>
            <a:r>
              <a:rPr lang="da-DK"/>
              <a:t>Klik på ikonet for at tilføje et medie</a:t>
            </a:r>
            <a:endParaRPr lang="da-DK" dirty="0"/>
          </a:p>
        </p:txBody>
      </p:sp>
      <p:sp>
        <p:nvSpPr>
          <p:cNvPr id="4" name="Pladsholder til slidenummer 3"/>
          <p:cNvSpPr>
            <a:spLocks noGrp="1"/>
          </p:cNvSpPr>
          <p:nvPr>
            <p:ph type="sldNum" sz="quarter" idx="14"/>
          </p:nvPr>
        </p:nvSpPr>
        <p:spPr/>
        <p:txBody>
          <a:bodyPr/>
          <a:lstStyle/>
          <a:p>
            <a:fld id="{9AED5AAB-A39D-A14D-8682-04A60CD5F37D}" type="slidenum">
              <a:rPr lang="da-DK" smtClean="0"/>
              <a:t>‹nr.›</a:t>
            </a:fld>
            <a:endParaRPr lang="da-DK"/>
          </a:p>
        </p:txBody>
      </p:sp>
      <p:sp>
        <p:nvSpPr>
          <p:cNvPr id="9" name="Rektangel 8"/>
          <p:cNvSpPr/>
          <p:nvPr userDrawn="1"/>
        </p:nvSpPr>
        <p:spPr>
          <a:xfrm>
            <a:off x="0" y="6774232"/>
            <a:ext cx="1219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8" name="Billed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3200" y="442342"/>
            <a:ext cx="1185976" cy="413999"/>
          </a:xfrm>
          <a:prstGeom prst="rect">
            <a:avLst/>
          </a:prstGeom>
        </p:spPr>
      </p:pic>
      <p:sp>
        <p:nvSpPr>
          <p:cNvPr id="10" name="Pladsholder til tekst 11"/>
          <p:cNvSpPr>
            <a:spLocks noGrp="1"/>
          </p:cNvSpPr>
          <p:nvPr>
            <p:ph type="body" sz="quarter" idx="13" hasCustomPrompt="1"/>
          </p:nvPr>
        </p:nvSpPr>
        <p:spPr>
          <a:xfrm>
            <a:off x="532801" y="652677"/>
            <a:ext cx="9720908" cy="272074"/>
          </a:xfrm>
        </p:spPr>
        <p:txBody>
          <a:bodyPr anchor="b">
            <a:normAutofit/>
          </a:bodyPr>
          <a:lstStyle>
            <a:lvl1pPr marL="0" indent="0" algn="l">
              <a:buFontTx/>
              <a:buNone/>
              <a:defRPr sz="1100" cap="all" baseline="0">
                <a:solidFill>
                  <a:schemeClr val="tx1"/>
                </a:solidFill>
              </a:defRPr>
            </a:lvl1pPr>
          </a:lstStyle>
          <a:p>
            <a:pPr marL="177800" marR="0" lvl="0" indent="-177800" algn="l" defTabSz="914400" rtl="0" eaLnBrk="1" fontAlgn="auto" latinLnBrk="0" hangingPunct="1">
              <a:lnSpc>
                <a:spcPct val="90000"/>
              </a:lnSpc>
              <a:spcBef>
                <a:spcPts val="1000"/>
              </a:spcBef>
              <a:spcAft>
                <a:spcPts val="0"/>
              </a:spcAft>
              <a:buClr>
                <a:schemeClr val="bg2"/>
              </a:buClr>
              <a:buSzTx/>
              <a:tabLst/>
              <a:defRPr/>
            </a:pPr>
            <a:r>
              <a:rPr lang="da-DK" dirty="0"/>
              <a:t>Klik for at indsætte en etikette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mørk">
    <p:bg>
      <p:bgPr>
        <a:solidFill>
          <a:schemeClr val="tx2"/>
        </a:solidFill>
        <a:effectLst/>
      </p:bgPr>
    </p:bg>
    <p:spTree>
      <p:nvGrpSpPr>
        <p:cNvPr id="1" name=""/>
        <p:cNvGrpSpPr/>
        <p:nvPr/>
      </p:nvGrpSpPr>
      <p:grpSpPr>
        <a:xfrm>
          <a:off x="0" y="0"/>
          <a:ext cx="0" cy="0"/>
          <a:chOff x="0" y="0"/>
          <a:chExt cx="0" cy="0"/>
        </a:xfrm>
      </p:grpSpPr>
      <p:sp>
        <p:nvSpPr>
          <p:cNvPr id="12" name="Undertitel 2"/>
          <p:cNvSpPr>
            <a:spLocks noGrp="1"/>
          </p:cNvSpPr>
          <p:nvPr>
            <p:ph type="subTitle" idx="1"/>
          </p:nvPr>
        </p:nvSpPr>
        <p:spPr>
          <a:xfrm>
            <a:off x="997527" y="3979720"/>
            <a:ext cx="10196946" cy="2171700"/>
          </a:xfrm>
        </p:spPr>
        <p:txBody>
          <a:bodyPr>
            <a:normAutofit/>
          </a:bodyPr>
          <a:lstStyle>
            <a:lvl1pPr marL="0" indent="0" algn="l">
              <a:buNone/>
              <a:defRPr sz="1800" b="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14" name="Titel 1"/>
          <p:cNvSpPr>
            <a:spLocks noGrp="1"/>
          </p:cNvSpPr>
          <p:nvPr>
            <p:ph type="ctrTitle" hasCustomPrompt="1"/>
          </p:nvPr>
        </p:nvSpPr>
        <p:spPr>
          <a:xfrm>
            <a:off x="997527" y="1487195"/>
            <a:ext cx="10196946" cy="2387600"/>
          </a:xfrm>
        </p:spPr>
        <p:txBody>
          <a:bodyPr anchor="b">
            <a:normAutofit/>
          </a:bodyPr>
          <a:lstStyle>
            <a:lvl1pPr algn="l">
              <a:lnSpc>
                <a:spcPct val="100000"/>
              </a:lnSpc>
              <a:defRPr sz="4000">
                <a:solidFill>
                  <a:schemeClr val="accent4"/>
                </a:solidFill>
              </a:defRPr>
            </a:lvl1pPr>
          </a:lstStyle>
          <a:p>
            <a:r>
              <a:rPr lang="da-DK" dirty="0"/>
              <a:t>Klik for at tilføje en titel</a:t>
            </a:r>
          </a:p>
        </p:txBody>
      </p:sp>
      <p:sp>
        <p:nvSpPr>
          <p:cNvPr id="15" name="Rektangel 14"/>
          <p:cNvSpPr/>
          <p:nvPr userDrawn="1"/>
        </p:nvSpPr>
        <p:spPr>
          <a:xfrm>
            <a:off x="0" y="6774232"/>
            <a:ext cx="1219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3200" y="442342"/>
            <a:ext cx="1185977" cy="413999"/>
          </a:xfrm>
          <a:prstGeom prst="rect">
            <a:avLst/>
          </a:prstGeom>
        </p:spPr>
      </p:pic>
      <p:sp>
        <p:nvSpPr>
          <p:cNvPr id="9" name="Pladsholder til tekst 11"/>
          <p:cNvSpPr>
            <a:spLocks noGrp="1"/>
          </p:cNvSpPr>
          <p:nvPr>
            <p:ph type="body" sz="quarter" idx="13" hasCustomPrompt="1"/>
          </p:nvPr>
        </p:nvSpPr>
        <p:spPr>
          <a:xfrm>
            <a:off x="532801" y="652677"/>
            <a:ext cx="9720908" cy="272074"/>
          </a:xfrm>
        </p:spPr>
        <p:txBody>
          <a:bodyPr anchor="b">
            <a:normAutofit/>
          </a:bodyPr>
          <a:lstStyle>
            <a:lvl1pPr marL="0" indent="0" algn="l">
              <a:buFontTx/>
              <a:buNone/>
              <a:defRPr sz="1100" cap="all" baseline="0">
                <a:solidFill>
                  <a:schemeClr val="accent4"/>
                </a:solidFill>
              </a:defRPr>
            </a:lvl1pPr>
          </a:lstStyle>
          <a:p>
            <a:pPr marL="177800" marR="0" lvl="0" indent="-177800" algn="l" defTabSz="914400" rtl="0" eaLnBrk="1" fontAlgn="auto" latinLnBrk="0" hangingPunct="1">
              <a:lnSpc>
                <a:spcPct val="90000"/>
              </a:lnSpc>
              <a:spcBef>
                <a:spcPts val="1000"/>
              </a:spcBef>
              <a:spcAft>
                <a:spcPts val="0"/>
              </a:spcAft>
              <a:buClr>
                <a:schemeClr val="bg2"/>
              </a:buClr>
              <a:buSzTx/>
              <a:tabLst/>
              <a:defRPr/>
            </a:pPr>
            <a:r>
              <a:rPr lang="da-DK" dirty="0"/>
              <a:t>Klik for at indsætte en etikette</a:t>
            </a:r>
          </a:p>
        </p:txBody>
      </p:sp>
    </p:spTree>
    <p:extLst>
      <p:ext uri="{BB962C8B-B14F-4D97-AF65-F5344CB8AC3E}">
        <p14:creationId xmlns:p14="http://schemas.microsoft.com/office/powerpoint/2010/main" val="1972473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rød">
    <p:bg>
      <p:bgPr>
        <a:solidFill>
          <a:schemeClr val="bg2"/>
        </a:solidFill>
        <a:effectLst/>
      </p:bgPr>
    </p:bg>
    <p:spTree>
      <p:nvGrpSpPr>
        <p:cNvPr id="1" name=""/>
        <p:cNvGrpSpPr/>
        <p:nvPr/>
      </p:nvGrpSpPr>
      <p:grpSpPr>
        <a:xfrm>
          <a:off x="0" y="0"/>
          <a:ext cx="0" cy="0"/>
          <a:chOff x="0" y="0"/>
          <a:chExt cx="0" cy="0"/>
        </a:xfrm>
      </p:grpSpPr>
      <p:sp>
        <p:nvSpPr>
          <p:cNvPr id="11" name="Titel 1"/>
          <p:cNvSpPr>
            <a:spLocks noGrp="1"/>
          </p:cNvSpPr>
          <p:nvPr>
            <p:ph type="ctrTitle" hasCustomPrompt="1"/>
          </p:nvPr>
        </p:nvSpPr>
        <p:spPr>
          <a:xfrm>
            <a:off x="997527" y="1487195"/>
            <a:ext cx="10196946" cy="2387600"/>
          </a:xfrm>
        </p:spPr>
        <p:txBody>
          <a:bodyPr anchor="b">
            <a:normAutofit/>
          </a:bodyPr>
          <a:lstStyle>
            <a:lvl1pPr algn="l">
              <a:lnSpc>
                <a:spcPct val="100000"/>
              </a:lnSpc>
              <a:defRPr sz="4000">
                <a:solidFill>
                  <a:schemeClr val="accent4"/>
                </a:solidFill>
              </a:defRPr>
            </a:lvl1pPr>
          </a:lstStyle>
          <a:p>
            <a:r>
              <a:rPr lang="da-DK" dirty="0"/>
              <a:t>Klik for at tilføje en titel</a:t>
            </a:r>
          </a:p>
        </p:txBody>
      </p:sp>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3200" y="442342"/>
            <a:ext cx="1185977" cy="413999"/>
          </a:xfrm>
          <a:prstGeom prst="rect">
            <a:avLst/>
          </a:prstGeom>
        </p:spPr>
      </p:pic>
      <p:sp>
        <p:nvSpPr>
          <p:cNvPr id="8" name="Undertitel 2"/>
          <p:cNvSpPr>
            <a:spLocks noGrp="1"/>
          </p:cNvSpPr>
          <p:nvPr>
            <p:ph type="subTitle" idx="1"/>
          </p:nvPr>
        </p:nvSpPr>
        <p:spPr>
          <a:xfrm>
            <a:off x="997527" y="3979720"/>
            <a:ext cx="10196946" cy="2171700"/>
          </a:xfrm>
        </p:spPr>
        <p:txBody>
          <a:bodyPr>
            <a:normAutofit/>
          </a:bodyPr>
          <a:lstStyle>
            <a:lvl1pPr marL="0" indent="0" algn="l">
              <a:buNone/>
              <a:defRPr sz="1800" b="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12" name="Rektangel 11"/>
          <p:cNvSpPr/>
          <p:nvPr userDrawn="1"/>
        </p:nvSpPr>
        <p:spPr>
          <a:xfrm>
            <a:off x="0" y="6774232"/>
            <a:ext cx="12192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3" name="Pladsholder til tekst 11"/>
          <p:cNvSpPr>
            <a:spLocks noGrp="1"/>
          </p:cNvSpPr>
          <p:nvPr>
            <p:ph type="body" sz="quarter" idx="13" hasCustomPrompt="1"/>
          </p:nvPr>
        </p:nvSpPr>
        <p:spPr>
          <a:xfrm>
            <a:off x="532801" y="652677"/>
            <a:ext cx="9720908" cy="272074"/>
          </a:xfrm>
        </p:spPr>
        <p:txBody>
          <a:bodyPr anchor="b">
            <a:normAutofit/>
          </a:bodyPr>
          <a:lstStyle>
            <a:lvl1pPr marL="0" indent="0" algn="l">
              <a:buFontTx/>
              <a:buNone/>
              <a:defRPr sz="1100" cap="all" baseline="0">
                <a:solidFill>
                  <a:schemeClr val="accent4"/>
                </a:solidFill>
              </a:defRPr>
            </a:lvl1pPr>
          </a:lstStyle>
          <a:p>
            <a:pPr marL="177800" marR="0" lvl="0" indent="-177800" algn="l" defTabSz="914400" rtl="0" eaLnBrk="1" fontAlgn="auto" latinLnBrk="0" hangingPunct="1">
              <a:lnSpc>
                <a:spcPct val="90000"/>
              </a:lnSpc>
              <a:spcBef>
                <a:spcPts val="1000"/>
              </a:spcBef>
              <a:spcAft>
                <a:spcPts val="0"/>
              </a:spcAft>
              <a:buClr>
                <a:schemeClr val="bg2"/>
              </a:buClr>
              <a:buSzTx/>
              <a:tabLst/>
              <a:defRPr/>
            </a:pPr>
            <a:r>
              <a:rPr lang="da-DK" dirty="0"/>
              <a:t>Klik for at indsætte en etikette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lide blå">
    <p:bg>
      <p:bgPr>
        <a:solidFill>
          <a:srgbClr val="4316FB"/>
        </a:solidFill>
        <a:effectLst/>
      </p:bgPr>
    </p:bg>
    <p:spTree>
      <p:nvGrpSpPr>
        <p:cNvPr id="1" name=""/>
        <p:cNvGrpSpPr/>
        <p:nvPr/>
      </p:nvGrpSpPr>
      <p:grpSpPr>
        <a:xfrm>
          <a:off x="0" y="0"/>
          <a:ext cx="0" cy="0"/>
          <a:chOff x="0" y="0"/>
          <a:chExt cx="0" cy="0"/>
        </a:xfrm>
      </p:grpSpPr>
      <p:sp>
        <p:nvSpPr>
          <p:cNvPr id="11" name="Titel 1"/>
          <p:cNvSpPr>
            <a:spLocks noGrp="1"/>
          </p:cNvSpPr>
          <p:nvPr>
            <p:ph type="ctrTitle" hasCustomPrompt="1"/>
          </p:nvPr>
        </p:nvSpPr>
        <p:spPr>
          <a:xfrm>
            <a:off x="997527" y="1487195"/>
            <a:ext cx="10196946" cy="2387600"/>
          </a:xfrm>
        </p:spPr>
        <p:txBody>
          <a:bodyPr anchor="b">
            <a:normAutofit/>
          </a:bodyPr>
          <a:lstStyle>
            <a:lvl1pPr algn="l">
              <a:lnSpc>
                <a:spcPct val="100000"/>
              </a:lnSpc>
              <a:defRPr sz="4000">
                <a:solidFill>
                  <a:schemeClr val="accent4"/>
                </a:solidFill>
              </a:defRPr>
            </a:lvl1pPr>
          </a:lstStyle>
          <a:p>
            <a:r>
              <a:rPr lang="da-DK" dirty="0"/>
              <a:t>Klik for at tilføje en titel</a:t>
            </a:r>
          </a:p>
        </p:txBody>
      </p:sp>
      <p:sp>
        <p:nvSpPr>
          <p:cNvPr id="8" name="Undertitel 2"/>
          <p:cNvSpPr>
            <a:spLocks noGrp="1"/>
          </p:cNvSpPr>
          <p:nvPr>
            <p:ph type="subTitle" idx="1"/>
          </p:nvPr>
        </p:nvSpPr>
        <p:spPr>
          <a:xfrm>
            <a:off x="997527" y="3979720"/>
            <a:ext cx="10196946" cy="2171700"/>
          </a:xfrm>
        </p:spPr>
        <p:txBody>
          <a:bodyPr>
            <a:normAutofit/>
          </a:bodyPr>
          <a:lstStyle>
            <a:lvl1pPr marL="0" indent="0" algn="l">
              <a:buNone/>
              <a:defRPr sz="1800" b="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sp>
        <p:nvSpPr>
          <p:cNvPr id="12" name="Rektangel 11"/>
          <p:cNvSpPr/>
          <p:nvPr userDrawn="1"/>
        </p:nvSpPr>
        <p:spPr>
          <a:xfrm>
            <a:off x="0" y="6774232"/>
            <a:ext cx="1219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Pladsholder til tekst 11"/>
          <p:cNvSpPr>
            <a:spLocks noGrp="1"/>
          </p:cNvSpPr>
          <p:nvPr>
            <p:ph type="body" sz="quarter" idx="13" hasCustomPrompt="1"/>
          </p:nvPr>
        </p:nvSpPr>
        <p:spPr>
          <a:xfrm>
            <a:off x="532801" y="652677"/>
            <a:ext cx="9720908" cy="272074"/>
          </a:xfrm>
        </p:spPr>
        <p:txBody>
          <a:bodyPr anchor="b">
            <a:normAutofit/>
          </a:bodyPr>
          <a:lstStyle>
            <a:lvl1pPr marL="0" indent="0" algn="l">
              <a:buFontTx/>
              <a:buNone/>
              <a:defRPr sz="1100" cap="all" baseline="0">
                <a:solidFill>
                  <a:schemeClr val="accent4"/>
                </a:solidFill>
              </a:defRPr>
            </a:lvl1pPr>
          </a:lstStyle>
          <a:p>
            <a:pPr marL="177800" marR="0" lvl="0" indent="-177800" algn="l" defTabSz="914400" rtl="0" eaLnBrk="1" fontAlgn="auto" latinLnBrk="0" hangingPunct="1">
              <a:lnSpc>
                <a:spcPct val="90000"/>
              </a:lnSpc>
              <a:spcBef>
                <a:spcPts val="1000"/>
              </a:spcBef>
              <a:spcAft>
                <a:spcPts val="0"/>
              </a:spcAft>
              <a:buClr>
                <a:schemeClr val="bg2"/>
              </a:buClr>
              <a:buSzTx/>
              <a:tabLst/>
              <a:defRPr/>
            </a:pPr>
            <a:r>
              <a:rPr lang="da-DK" dirty="0"/>
              <a:t>Klik for at indsætte en etikette</a:t>
            </a:r>
          </a:p>
        </p:txBody>
      </p:sp>
      <p:pic>
        <p:nvPicPr>
          <p:cNvPr id="10" name="Billed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3200" y="442342"/>
            <a:ext cx="1185977" cy="413999"/>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slide lys">
    <p:bg>
      <p:bgPr>
        <a:solidFill>
          <a:srgbClr val="FFFFFF"/>
        </a:solidFill>
        <a:effectLst/>
      </p:bgPr>
    </p:bg>
    <p:spTree>
      <p:nvGrpSpPr>
        <p:cNvPr id="1" name=""/>
        <p:cNvGrpSpPr/>
        <p:nvPr/>
      </p:nvGrpSpPr>
      <p:grpSpPr>
        <a:xfrm>
          <a:off x="0" y="0"/>
          <a:ext cx="0" cy="0"/>
          <a:chOff x="0" y="0"/>
          <a:chExt cx="0" cy="0"/>
        </a:xfrm>
      </p:grpSpPr>
      <p:sp>
        <p:nvSpPr>
          <p:cNvPr id="11" name="Titel 1"/>
          <p:cNvSpPr>
            <a:spLocks noGrp="1"/>
          </p:cNvSpPr>
          <p:nvPr>
            <p:ph type="ctrTitle" hasCustomPrompt="1"/>
          </p:nvPr>
        </p:nvSpPr>
        <p:spPr>
          <a:xfrm>
            <a:off x="997527" y="1487195"/>
            <a:ext cx="10196946" cy="2387600"/>
          </a:xfrm>
        </p:spPr>
        <p:txBody>
          <a:bodyPr anchor="b">
            <a:normAutofit/>
          </a:bodyPr>
          <a:lstStyle>
            <a:lvl1pPr algn="l">
              <a:lnSpc>
                <a:spcPct val="100000"/>
              </a:lnSpc>
              <a:defRPr sz="4000">
                <a:solidFill>
                  <a:schemeClr val="tx2"/>
                </a:solidFill>
              </a:defRPr>
            </a:lvl1pPr>
          </a:lstStyle>
          <a:p>
            <a:r>
              <a:rPr lang="da-DK" dirty="0"/>
              <a:t>Klik for at tilføje en titel</a:t>
            </a:r>
          </a:p>
        </p:txBody>
      </p:sp>
      <p:sp>
        <p:nvSpPr>
          <p:cNvPr id="12" name="Undertitel 2"/>
          <p:cNvSpPr>
            <a:spLocks noGrp="1"/>
          </p:cNvSpPr>
          <p:nvPr>
            <p:ph type="subTitle" idx="1"/>
          </p:nvPr>
        </p:nvSpPr>
        <p:spPr>
          <a:xfrm>
            <a:off x="997527" y="3979720"/>
            <a:ext cx="10196946" cy="2171700"/>
          </a:xfrm>
        </p:spPr>
        <p:txBody>
          <a:bodyPr>
            <a:normAutofit/>
          </a:bodyPr>
          <a:lstStyle>
            <a:lvl1pPr marL="0" indent="0" algn="l">
              <a:buNone/>
              <a:defRPr sz="18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da-DK" dirty="0"/>
          </a:p>
        </p:txBody>
      </p:sp>
      <p:pic>
        <p:nvPicPr>
          <p:cNvPr id="6" name="Billed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3200" y="442342"/>
            <a:ext cx="1185976" cy="413999"/>
          </a:xfrm>
          <a:prstGeom prst="rect">
            <a:avLst/>
          </a:prstGeom>
        </p:spPr>
      </p:pic>
      <p:sp>
        <p:nvSpPr>
          <p:cNvPr id="9" name="Rektangel 8"/>
          <p:cNvSpPr/>
          <p:nvPr userDrawn="1"/>
        </p:nvSpPr>
        <p:spPr>
          <a:xfrm>
            <a:off x="0" y="6776626"/>
            <a:ext cx="1219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tekst 11"/>
          <p:cNvSpPr>
            <a:spLocks noGrp="1"/>
          </p:cNvSpPr>
          <p:nvPr>
            <p:ph type="body" sz="quarter" idx="13" hasCustomPrompt="1"/>
          </p:nvPr>
        </p:nvSpPr>
        <p:spPr>
          <a:xfrm>
            <a:off x="532801" y="652677"/>
            <a:ext cx="9720908" cy="272074"/>
          </a:xfrm>
        </p:spPr>
        <p:txBody>
          <a:bodyPr anchor="b">
            <a:normAutofit/>
          </a:bodyPr>
          <a:lstStyle>
            <a:lvl1pPr marL="0" indent="0" algn="l">
              <a:buFontTx/>
              <a:buNone/>
              <a:defRPr sz="1100" cap="all" baseline="0">
                <a:solidFill>
                  <a:schemeClr val="tx2"/>
                </a:solidFill>
              </a:defRPr>
            </a:lvl1pPr>
          </a:lstStyle>
          <a:p>
            <a:pPr marL="177800" marR="0" lvl="0" indent="-177800" algn="l" defTabSz="914400" rtl="0" eaLnBrk="1" fontAlgn="auto" latinLnBrk="0" hangingPunct="1">
              <a:lnSpc>
                <a:spcPct val="90000"/>
              </a:lnSpc>
              <a:spcBef>
                <a:spcPts val="1000"/>
              </a:spcBef>
              <a:spcAft>
                <a:spcPts val="0"/>
              </a:spcAft>
              <a:buClr>
                <a:schemeClr val="bg2"/>
              </a:buClr>
              <a:buSzTx/>
              <a:tabLst/>
              <a:defRPr/>
            </a:pPr>
            <a:r>
              <a:rPr lang="da-DK" dirty="0"/>
              <a:t>Klik for at indsætte en etikette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2800" y="1318996"/>
            <a:ext cx="11125200" cy="1012724"/>
          </a:xfrm>
        </p:spPr>
        <p:txBody>
          <a:bodyPr anchor="b"/>
          <a:lstStyle>
            <a:lvl1pPr>
              <a:defRPr>
                <a:solidFill>
                  <a:schemeClr val="tx1"/>
                </a:solidFill>
              </a:defRPr>
            </a:lvl1pPr>
          </a:lstStyle>
          <a:p>
            <a:r>
              <a:rPr lang="da-DK" dirty="0"/>
              <a:t>Klik for at tilføje en titel</a:t>
            </a:r>
          </a:p>
        </p:txBody>
      </p:sp>
      <p:sp>
        <p:nvSpPr>
          <p:cNvPr id="10" name="Pladsholder til indhold 9"/>
          <p:cNvSpPr>
            <a:spLocks noGrp="1"/>
          </p:cNvSpPr>
          <p:nvPr>
            <p:ph sz="quarter" idx="14"/>
          </p:nvPr>
        </p:nvSpPr>
        <p:spPr>
          <a:xfrm>
            <a:off x="532800" y="2627184"/>
            <a:ext cx="11125200" cy="3570416"/>
          </a:xfrm>
        </p:spPr>
        <p:txBody>
          <a:bodyPr/>
          <a:lstStyle>
            <a:lvl1pPr marL="0" indent="0">
              <a:buFontTx/>
              <a:buNone/>
              <a:defRPr>
                <a:solidFill>
                  <a:schemeClr val="tx1"/>
                </a:solidFill>
              </a:defRPr>
            </a:lvl1pPr>
            <a:lvl2pPr marL="215900" indent="0">
              <a:buFontTx/>
              <a:buNone/>
              <a:defRPr>
                <a:solidFill>
                  <a:schemeClr val="tx1"/>
                </a:solidFill>
              </a:defRPr>
            </a:lvl2pPr>
            <a:lvl3pPr marL="571500" indent="0">
              <a:buFontTx/>
              <a:buNone/>
              <a:defRPr>
                <a:solidFill>
                  <a:schemeClr val="tx1"/>
                </a:solidFill>
              </a:defRPr>
            </a:lvl3pPr>
            <a:lvl4pPr>
              <a:buFontTx/>
              <a:buNone/>
              <a:defRPr>
                <a:solidFill>
                  <a:schemeClr val="tx1"/>
                </a:solidFill>
              </a:defRPr>
            </a:lvl4pPr>
            <a:lvl5pPr>
              <a:buFontTx/>
              <a:buNone/>
              <a:defRPr>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6" name="Pladsholder til slidenummer 5"/>
          <p:cNvSpPr>
            <a:spLocks noGrp="1"/>
          </p:cNvSpPr>
          <p:nvPr>
            <p:ph type="sldNum" sz="quarter" idx="15"/>
          </p:nvPr>
        </p:nvSpPr>
        <p:spPr/>
        <p:txBody>
          <a:bodyPr/>
          <a:lstStyle/>
          <a:p>
            <a:fld id="{9AED5AAB-A39D-A14D-8682-04A60CD5F37D}" type="slidenum">
              <a:rPr lang="da-DK" smtClean="0"/>
              <a:t>‹nr.›</a:t>
            </a:fld>
            <a:endParaRPr lang="da-DK"/>
          </a:p>
        </p:txBody>
      </p:sp>
      <p:sp>
        <p:nvSpPr>
          <p:cNvPr id="9" name="Rektangel 8"/>
          <p:cNvSpPr/>
          <p:nvPr userDrawn="1"/>
        </p:nvSpPr>
        <p:spPr>
          <a:xfrm>
            <a:off x="0" y="6774232"/>
            <a:ext cx="1219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1" name="Billed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83200" y="442342"/>
            <a:ext cx="1185976" cy="413999"/>
          </a:xfrm>
          <a:prstGeom prst="rect">
            <a:avLst/>
          </a:prstGeom>
        </p:spPr>
      </p:pic>
      <p:sp>
        <p:nvSpPr>
          <p:cNvPr id="12" name="Pladsholder til tekst 11"/>
          <p:cNvSpPr>
            <a:spLocks noGrp="1"/>
          </p:cNvSpPr>
          <p:nvPr>
            <p:ph type="body" sz="quarter" idx="13" hasCustomPrompt="1"/>
          </p:nvPr>
        </p:nvSpPr>
        <p:spPr>
          <a:xfrm>
            <a:off x="532801" y="652677"/>
            <a:ext cx="9720908" cy="272074"/>
          </a:xfrm>
        </p:spPr>
        <p:txBody>
          <a:bodyPr anchor="b">
            <a:normAutofit/>
          </a:bodyPr>
          <a:lstStyle>
            <a:lvl1pPr marL="0" indent="0" algn="l">
              <a:buFontTx/>
              <a:buNone/>
              <a:defRPr sz="1100" cap="all" baseline="0">
                <a:solidFill>
                  <a:schemeClr val="tx1"/>
                </a:solidFill>
              </a:defRPr>
            </a:lvl1pPr>
          </a:lstStyle>
          <a:p>
            <a:pPr marL="177800" marR="0" lvl="0" indent="-177800" algn="l" defTabSz="914400" rtl="0" eaLnBrk="1" fontAlgn="auto" latinLnBrk="0" hangingPunct="1">
              <a:lnSpc>
                <a:spcPct val="90000"/>
              </a:lnSpc>
              <a:spcBef>
                <a:spcPts val="1000"/>
              </a:spcBef>
              <a:spcAft>
                <a:spcPts val="0"/>
              </a:spcAft>
              <a:buClr>
                <a:schemeClr val="bg2"/>
              </a:buClr>
              <a:buSzTx/>
              <a:tabLst/>
              <a:defRPr/>
            </a:pPr>
            <a:r>
              <a:rPr lang="da-DK" dirty="0"/>
              <a:t>Klik for at indsætte en etikette</a:t>
            </a:r>
          </a:p>
        </p:txBody>
      </p:sp>
    </p:spTree>
    <p:extLst>
      <p:ext uri="{BB962C8B-B14F-4D97-AF65-F5344CB8AC3E}">
        <p14:creationId xmlns:p14="http://schemas.microsoft.com/office/powerpoint/2010/main" val="491432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slide med billede v1">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32800" y="1318996"/>
            <a:ext cx="5382225" cy="1012724"/>
          </a:xfrm>
        </p:spPr>
        <p:txBody>
          <a:bodyPr anchor="b"/>
          <a:lstStyle>
            <a:lvl1pPr>
              <a:defRPr>
                <a:solidFill>
                  <a:schemeClr val="tx1"/>
                </a:solidFill>
              </a:defRPr>
            </a:lvl1pPr>
          </a:lstStyle>
          <a:p>
            <a:r>
              <a:rPr lang="da-DK" dirty="0"/>
              <a:t>Klik for at tilføje en titel</a:t>
            </a:r>
          </a:p>
        </p:txBody>
      </p:sp>
      <p:sp>
        <p:nvSpPr>
          <p:cNvPr id="10" name="Pladsholder til billede 9"/>
          <p:cNvSpPr>
            <a:spLocks noGrp="1"/>
          </p:cNvSpPr>
          <p:nvPr>
            <p:ph type="pic" sz="quarter" idx="12"/>
          </p:nvPr>
        </p:nvSpPr>
        <p:spPr>
          <a:xfrm>
            <a:off x="6426200" y="1460499"/>
            <a:ext cx="5242976" cy="4707387"/>
          </a:xfrm>
          <a:blipFill>
            <a:blip r:embed="rId2"/>
            <a:stretch>
              <a:fillRect/>
            </a:stretch>
          </a:blipFill>
        </p:spPr>
        <p:txBody>
          <a:bodyPr/>
          <a:lstStyle>
            <a:lvl1pPr marL="0" indent="0" algn="l">
              <a:buFontTx/>
              <a:buNone/>
              <a:defRPr/>
            </a:lvl1pPr>
          </a:lstStyle>
          <a:p>
            <a:r>
              <a:rPr lang="da-DK"/>
              <a:t>Klik på ikonet for at tilføje et billede</a:t>
            </a:r>
            <a:endParaRPr lang="da-DK" dirty="0"/>
          </a:p>
        </p:txBody>
      </p:sp>
      <p:sp>
        <p:nvSpPr>
          <p:cNvPr id="17" name="Pladsholder til indhold 9"/>
          <p:cNvSpPr>
            <a:spLocks noGrp="1"/>
          </p:cNvSpPr>
          <p:nvPr>
            <p:ph sz="quarter" idx="15"/>
          </p:nvPr>
        </p:nvSpPr>
        <p:spPr>
          <a:xfrm>
            <a:off x="532800" y="2476500"/>
            <a:ext cx="5382225" cy="3640557"/>
          </a:xfrm>
        </p:spPr>
        <p:txBody>
          <a:bodyPr/>
          <a:lstStyle>
            <a:lvl1pPr marL="0" indent="0">
              <a:buFontTx/>
              <a:buNone/>
              <a:defRPr>
                <a:solidFill>
                  <a:schemeClr val="tx1"/>
                </a:solidFill>
              </a:defRPr>
            </a:lvl1pPr>
            <a:lvl2pPr marL="215900" indent="0">
              <a:buFontTx/>
              <a:buNone/>
              <a:defRPr>
                <a:solidFill>
                  <a:schemeClr val="tx1"/>
                </a:solidFill>
              </a:defRPr>
            </a:lvl2pPr>
            <a:lvl3pPr marL="571500" indent="0">
              <a:buFontTx/>
              <a:buNone/>
              <a:defRPr>
                <a:solidFill>
                  <a:schemeClr val="tx1"/>
                </a:solidFill>
              </a:defRPr>
            </a:lvl3pPr>
            <a:lvl4pPr>
              <a:buFontTx/>
              <a:buNone/>
              <a:defRPr>
                <a:solidFill>
                  <a:schemeClr val="tx1"/>
                </a:solidFill>
              </a:defRPr>
            </a:lvl4pPr>
            <a:lvl5pPr>
              <a:buFontTx/>
              <a:buNone/>
              <a:defRPr>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slidenummer 4"/>
          <p:cNvSpPr>
            <a:spLocks noGrp="1"/>
          </p:cNvSpPr>
          <p:nvPr>
            <p:ph type="sldNum" sz="quarter" idx="16"/>
          </p:nvPr>
        </p:nvSpPr>
        <p:spPr/>
        <p:txBody>
          <a:bodyPr/>
          <a:lstStyle/>
          <a:p>
            <a:fld id="{9AED5AAB-A39D-A14D-8682-04A60CD5F37D}" type="slidenum">
              <a:rPr lang="da-DK" smtClean="0"/>
              <a:t>‹nr.›</a:t>
            </a:fld>
            <a:endParaRPr lang="da-DK"/>
          </a:p>
        </p:txBody>
      </p:sp>
      <p:sp>
        <p:nvSpPr>
          <p:cNvPr id="12" name="Rektangel 11"/>
          <p:cNvSpPr/>
          <p:nvPr userDrawn="1"/>
        </p:nvSpPr>
        <p:spPr>
          <a:xfrm>
            <a:off x="0" y="6774232"/>
            <a:ext cx="1219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3200" y="442342"/>
            <a:ext cx="1185976" cy="413999"/>
          </a:xfrm>
          <a:prstGeom prst="rect">
            <a:avLst/>
          </a:prstGeom>
        </p:spPr>
      </p:pic>
      <p:sp>
        <p:nvSpPr>
          <p:cNvPr id="13" name="Pladsholder til tekst 11"/>
          <p:cNvSpPr>
            <a:spLocks noGrp="1"/>
          </p:cNvSpPr>
          <p:nvPr>
            <p:ph type="body" sz="quarter" idx="13" hasCustomPrompt="1"/>
          </p:nvPr>
        </p:nvSpPr>
        <p:spPr>
          <a:xfrm>
            <a:off x="532801" y="652677"/>
            <a:ext cx="9720908" cy="272074"/>
          </a:xfrm>
        </p:spPr>
        <p:txBody>
          <a:bodyPr anchor="b">
            <a:normAutofit/>
          </a:bodyPr>
          <a:lstStyle>
            <a:lvl1pPr marL="0" indent="0" algn="l">
              <a:buFontTx/>
              <a:buNone/>
              <a:defRPr sz="1100" cap="all" baseline="0">
                <a:solidFill>
                  <a:schemeClr val="tx1"/>
                </a:solidFill>
              </a:defRPr>
            </a:lvl1pPr>
          </a:lstStyle>
          <a:p>
            <a:pPr marL="177800" marR="0" lvl="0" indent="-177800" algn="l" defTabSz="914400" rtl="0" eaLnBrk="1" fontAlgn="auto" latinLnBrk="0" hangingPunct="1">
              <a:lnSpc>
                <a:spcPct val="90000"/>
              </a:lnSpc>
              <a:spcBef>
                <a:spcPts val="1000"/>
              </a:spcBef>
              <a:spcAft>
                <a:spcPts val="0"/>
              </a:spcAft>
              <a:buClr>
                <a:schemeClr val="bg2"/>
              </a:buClr>
              <a:buSzTx/>
              <a:tabLst/>
              <a:defRPr/>
            </a:pPr>
            <a:r>
              <a:rPr lang="da-DK" dirty="0"/>
              <a:t>Klik for at indsætte en etikette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tandard slide med billede v2">
    <p:spTree>
      <p:nvGrpSpPr>
        <p:cNvPr id="1" name=""/>
        <p:cNvGrpSpPr/>
        <p:nvPr/>
      </p:nvGrpSpPr>
      <p:grpSpPr>
        <a:xfrm>
          <a:off x="0" y="0"/>
          <a:ext cx="0" cy="0"/>
          <a:chOff x="0" y="0"/>
          <a:chExt cx="0" cy="0"/>
        </a:xfrm>
      </p:grpSpPr>
      <p:sp>
        <p:nvSpPr>
          <p:cNvPr id="8" name="Pladsholder til billede 7"/>
          <p:cNvSpPr>
            <a:spLocks noGrp="1"/>
          </p:cNvSpPr>
          <p:nvPr>
            <p:ph type="pic" sz="quarter" idx="12"/>
          </p:nvPr>
        </p:nvSpPr>
        <p:spPr>
          <a:xfrm>
            <a:off x="6434254" y="0"/>
            <a:ext cx="5757746" cy="6774232"/>
          </a:xfrm>
          <a:blipFill>
            <a:blip r:embed="rId2"/>
            <a:stretch>
              <a:fillRect/>
            </a:stretch>
          </a:blipFill>
        </p:spPr>
        <p:txBody>
          <a:bodyPr/>
          <a:lstStyle>
            <a:lvl1pPr marL="0" indent="0">
              <a:buFontTx/>
              <a:buNone/>
              <a:defRPr/>
            </a:lvl1pPr>
          </a:lstStyle>
          <a:p>
            <a:r>
              <a:rPr lang="da-DK"/>
              <a:t>Klik på ikonet for at tilføje et billede</a:t>
            </a:r>
            <a:endParaRPr lang="da-DK" dirty="0"/>
          </a:p>
        </p:txBody>
      </p:sp>
      <p:sp>
        <p:nvSpPr>
          <p:cNvPr id="2" name="Titel 1"/>
          <p:cNvSpPr>
            <a:spLocks noGrp="1"/>
          </p:cNvSpPr>
          <p:nvPr>
            <p:ph type="title" hasCustomPrompt="1"/>
          </p:nvPr>
        </p:nvSpPr>
        <p:spPr>
          <a:xfrm>
            <a:off x="532800" y="1318996"/>
            <a:ext cx="5382225" cy="1012724"/>
          </a:xfrm>
        </p:spPr>
        <p:txBody>
          <a:bodyPr anchor="b"/>
          <a:lstStyle>
            <a:lvl1pPr>
              <a:defRPr>
                <a:solidFill>
                  <a:schemeClr val="tx1"/>
                </a:solidFill>
              </a:defRPr>
            </a:lvl1pPr>
          </a:lstStyle>
          <a:p>
            <a:r>
              <a:rPr lang="da-DK" dirty="0"/>
              <a:t>Klik for at tilføje en titel</a:t>
            </a:r>
          </a:p>
        </p:txBody>
      </p:sp>
      <p:sp>
        <p:nvSpPr>
          <p:cNvPr id="12" name="Pladsholder til indhold 9"/>
          <p:cNvSpPr>
            <a:spLocks noGrp="1"/>
          </p:cNvSpPr>
          <p:nvPr>
            <p:ph sz="quarter" idx="15"/>
          </p:nvPr>
        </p:nvSpPr>
        <p:spPr>
          <a:xfrm>
            <a:off x="532800" y="2476501"/>
            <a:ext cx="5382225" cy="3832096"/>
          </a:xfrm>
        </p:spPr>
        <p:txBody>
          <a:bodyPr/>
          <a:lstStyle>
            <a:lvl1pPr marL="0" indent="0">
              <a:buFontTx/>
              <a:buNone/>
              <a:defRPr>
                <a:solidFill>
                  <a:schemeClr val="tx1"/>
                </a:solidFill>
              </a:defRPr>
            </a:lvl1pPr>
            <a:lvl2pPr marL="215900" indent="0">
              <a:buFontTx/>
              <a:buNone/>
              <a:defRPr>
                <a:solidFill>
                  <a:schemeClr val="tx1"/>
                </a:solidFill>
              </a:defRPr>
            </a:lvl2pPr>
            <a:lvl3pPr marL="571500" indent="0">
              <a:buFontTx/>
              <a:buNone/>
              <a:defRPr>
                <a:solidFill>
                  <a:schemeClr val="tx1"/>
                </a:solidFill>
              </a:defRPr>
            </a:lvl3pPr>
            <a:lvl4pPr>
              <a:buFontTx/>
              <a:buNone/>
              <a:defRPr>
                <a:solidFill>
                  <a:schemeClr val="tx1"/>
                </a:solidFill>
              </a:defRPr>
            </a:lvl4pPr>
            <a:lvl5pPr>
              <a:buFontTx/>
              <a:buNone/>
              <a:defRPr>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slidenummer 4"/>
          <p:cNvSpPr>
            <a:spLocks noGrp="1"/>
          </p:cNvSpPr>
          <p:nvPr>
            <p:ph type="sldNum" sz="quarter" idx="17"/>
          </p:nvPr>
        </p:nvSpPr>
        <p:spPr/>
        <p:txBody>
          <a:bodyPr/>
          <a:lstStyle/>
          <a:p>
            <a:fld id="{9AED5AAB-A39D-A14D-8682-04A60CD5F37D}" type="slidenum">
              <a:rPr lang="da-DK" smtClean="0"/>
              <a:t>‹nr.›</a:t>
            </a:fld>
            <a:endParaRPr lang="da-DK"/>
          </a:p>
        </p:txBody>
      </p:sp>
      <p:pic>
        <p:nvPicPr>
          <p:cNvPr id="9" name="Bille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3200" y="442342"/>
            <a:ext cx="1185976" cy="413999"/>
          </a:xfrm>
          <a:prstGeom prst="rect">
            <a:avLst/>
          </a:prstGeom>
        </p:spPr>
      </p:pic>
      <p:sp>
        <p:nvSpPr>
          <p:cNvPr id="13" name="Pladsholder til tekst 11"/>
          <p:cNvSpPr>
            <a:spLocks noGrp="1"/>
          </p:cNvSpPr>
          <p:nvPr>
            <p:ph type="body" sz="quarter" idx="13" hasCustomPrompt="1"/>
          </p:nvPr>
        </p:nvSpPr>
        <p:spPr>
          <a:xfrm>
            <a:off x="532801" y="652677"/>
            <a:ext cx="5378629" cy="272074"/>
          </a:xfrm>
        </p:spPr>
        <p:txBody>
          <a:bodyPr anchor="b">
            <a:normAutofit/>
          </a:bodyPr>
          <a:lstStyle>
            <a:lvl1pPr marL="0" indent="0" algn="l">
              <a:buFontTx/>
              <a:buNone/>
              <a:defRPr sz="1100" cap="all" baseline="0">
                <a:solidFill>
                  <a:schemeClr val="tx1"/>
                </a:solidFill>
              </a:defRPr>
            </a:lvl1pPr>
          </a:lstStyle>
          <a:p>
            <a:pPr marL="177800" marR="0" lvl="0" indent="-177800" algn="l" defTabSz="914400" rtl="0" eaLnBrk="1" fontAlgn="auto" latinLnBrk="0" hangingPunct="1">
              <a:lnSpc>
                <a:spcPct val="90000"/>
              </a:lnSpc>
              <a:spcBef>
                <a:spcPts val="1000"/>
              </a:spcBef>
              <a:spcAft>
                <a:spcPts val="0"/>
              </a:spcAft>
              <a:buClr>
                <a:schemeClr val="bg2"/>
              </a:buClr>
              <a:buSzTx/>
              <a:tabLst/>
              <a:defRPr/>
            </a:pPr>
            <a:r>
              <a:rPr lang="da-DK" dirty="0"/>
              <a:t>Klik for at indsætte en etikette</a:t>
            </a:r>
          </a:p>
        </p:txBody>
      </p:sp>
      <p:sp>
        <p:nvSpPr>
          <p:cNvPr id="14" name="Rektangel 13"/>
          <p:cNvSpPr/>
          <p:nvPr userDrawn="1"/>
        </p:nvSpPr>
        <p:spPr>
          <a:xfrm>
            <a:off x="0" y="6774232"/>
            <a:ext cx="1219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slide med billede v3">
    <p:spTree>
      <p:nvGrpSpPr>
        <p:cNvPr id="1" name=""/>
        <p:cNvGrpSpPr/>
        <p:nvPr/>
      </p:nvGrpSpPr>
      <p:grpSpPr>
        <a:xfrm>
          <a:off x="0" y="0"/>
          <a:ext cx="0" cy="0"/>
          <a:chOff x="0" y="0"/>
          <a:chExt cx="0" cy="0"/>
        </a:xfrm>
      </p:grpSpPr>
      <p:sp>
        <p:nvSpPr>
          <p:cNvPr id="8" name="Pladsholder til billede 7"/>
          <p:cNvSpPr>
            <a:spLocks noGrp="1"/>
          </p:cNvSpPr>
          <p:nvPr>
            <p:ph type="pic" sz="quarter" idx="12"/>
          </p:nvPr>
        </p:nvSpPr>
        <p:spPr>
          <a:xfrm>
            <a:off x="0" y="0"/>
            <a:ext cx="5757746" cy="6774232"/>
          </a:xfrm>
          <a:blipFill>
            <a:blip r:embed="rId2"/>
            <a:stretch>
              <a:fillRect/>
            </a:stretch>
          </a:blipFill>
        </p:spPr>
        <p:txBody>
          <a:bodyPr/>
          <a:lstStyle>
            <a:lvl1pPr marL="0" indent="0">
              <a:buFontTx/>
              <a:buNone/>
              <a:defRPr/>
            </a:lvl1pPr>
          </a:lstStyle>
          <a:p>
            <a:r>
              <a:rPr lang="da-DK"/>
              <a:t>Klik på ikonet for at tilføje et billede</a:t>
            </a:r>
            <a:endParaRPr lang="da-DK" dirty="0"/>
          </a:p>
        </p:txBody>
      </p:sp>
      <p:sp>
        <p:nvSpPr>
          <p:cNvPr id="2" name="Titel 1"/>
          <p:cNvSpPr>
            <a:spLocks noGrp="1"/>
          </p:cNvSpPr>
          <p:nvPr>
            <p:ph type="title" hasCustomPrompt="1"/>
          </p:nvPr>
        </p:nvSpPr>
        <p:spPr>
          <a:xfrm>
            <a:off x="6283568" y="1318996"/>
            <a:ext cx="5382225" cy="1012724"/>
          </a:xfrm>
        </p:spPr>
        <p:txBody>
          <a:bodyPr anchor="b"/>
          <a:lstStyle>
            <a:lvl1pPr>
              <a:defRPr>
                <a:solidFill>
                  <a:schemeClr val="tx1"/>
                </a:solidFill>
              </a:defRPr>
            </a:lvl1pPr>
          </a:lstStyle>
          <a:p>
            <a:r>
              <a:rPr lang="da-DK" dirty="0"/>
              <a:t>Klik for at tilføje en titel</a:t>
            </a:r>
          </a:p>
        </p:txBody>
      </p:sp>
      <p:sp>
        <p:nvSpPr>
          <p:cNvPr id="13" name="Pladsholder til indhold 9"/>
          <p:cNvSpPr>
            <a:spLocks noGrp="1"/>
          </p:cNvSpPr>
          <p:nvPr>
            <p:ph sz="quarter" idx="15"/>
          </p:nvPr>
        </p:nvSpPr>
        <p:spPr>
          <a:xfrm>
            <a:off x="6283568" y="2476501"/>
            <a:ext cx="5382225" cy="3684154"/>
          </a:xfrm>
        </p:spPr>
        <p:txBody>
          <a:bodyPr/>
          <a:lstStyle>
            <a:lvl1pPr marL="0" indent="0">
              <a:buFontTx/>
              <a:buNone/>
              <a:defRPr>
                <a:solidFill>
                  <a:schemeClr val="tx1"/>
                </a:solidFill>
              </a:defRPr>
            </a:lvl1pPr>
            <a:lvl2pPr marL="215900" indent="0">
              <a:buFontTx/>
              <a:buNone/>
              <a:defRPr>
                <a:solidFill>
                  <a:schemeClr val="tx1"/>
                </a:solidFill>
              </a:defRPr>
            </a:lvl2pPr>
            <a:lvl3pPr marL="571500" indent="0">
              <a:buFontTx/>
              <a:buNone/>
              <a:defRPr>
                <a:solidFill>
                  <a:schemeClr val="tx1"/>
                </a:solidFill>
              </a:defRPr>
            </a:lvl3pPr>
            <a:lvl4pPr>
              <a:buFontTx/>
              <a:buNone/>
              <a:defRPr>
                <a:solidFill>
                  <a:schemeClr val="tx1"/>
                </a:solidFill>
              </a:defRPr>
            </a:lvl4pPr>
            <a:lvl5pPr>
              <a:buFontTx/>
              <a:buNone/>
              <a:defRPr>
                <a:solidFill>
                  <a:schemeClr val="tx1"/>
                </a:solidFill>
              </a:defRPr>
            </a:lvl5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endParaRPr lang="da-DK" dirty="0"/>
          </a:p>
        </p:txBody>
      </p:sp>
      <p:sp>
        <p:nvSpPr>
          <p:cNvPr id="5" name="Pladsholder til slidenummer 4"/>
          <p:cNvSpPr>
            <a:spLocks noGrp="1"/>
          </p:cNvSpPr>
          <p:nvPr>
            <p:ph type="sldNum" sz="quarter" idx="16"/>
          </p:nvPr>
        </p:nvSpPr>
        <p:spPr/>
        <p:txBody>
          <a:bodyPr/>
          <a:lstStyle/>
          <a:p>
            <a:fld id="{9AED5AAB-A39D-A14D-8682-04A60CD5F37D}" type="slidenum">
              <a:rPr lang="da-DK" smtClean="0"/>
              <a:t>‹nr.›</a:t>
            </a:fld>
            <a:endParaRPr lang="da-DK"/>
          </a:p>
        </p:txBody>
      </p:sp>
      <p:sp>
        <p:nvSpPr>
          <p:cNvPr id="10" name="Rektangel 9"/>
          <p:cNvSpPr/>
          <p:nvPr userDrawn="1"/>
        </p:nvSpPr>
        <p:spPr>
          <a:xfrm>
            <a:off x="0" y="6774232"/>
            <a:ext cx="12192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83200" y="442342"/>
            <a:ext cx="1185976" cy="413999"/>
          </a:xfrm>
          <a:prstGeom prst="rect">
            <a:avLst/>
          </a:prstGeom>
        </p:spPr>
      </p:pic>
      <p:sp>
        <p:nvSpPr>
          <p:cNvPr id="14" name="Pladsholder til tekst 11"/>
          <p:cNvSpPr>
            <a:spLocks noGrp="1"/>
          </p:cNvSpPr>
          <p:nvPr>
            <p:ph type="body" sz="quarter" idx="13" hasCustomPrompt="1"/>
          </p:nvPr>
        </p:nvSpPr>
        <p:spPr>
          <a:xfrm>
            <a:off x="6283567" y="652677"/>
            <a:ext cx="3970141" cy="272074"/>
          </a:xfrm>
        </p:spPr>
        <p:txBody>
          <a:bodyPr anchor="b">
            <a:normAutofit/>
          </a:bodyPr>
          <a:lstStyle>
            <a:lvl1pPr marL="0" indent="0" algn="l">
              <a:buFontTx/>
              <a:buNone/>
              <a:defRPr sz="1100" cap="all" baseline="0">
                <a:solidFill>
                  <a:schemeClr val="tx1"/>
                </a:solidFill>
              </a:defRPr>
            </a:lvl1pPr>
          </a:lstStyle>
          <a:p>
            <a:pPr marL="177800" marR="0" lvl="0" indent="-177800" algn="l" defTabSz="914400" rtl="0" eaLnBrk="1" fontAlgn="auto" latinLnBrk="0" hangingPunct="1">
              <a:lnSpc>
                <a:spcPct val="90000"/>
              </a:lnSpc>
              <a:spcBef>
                <a:spcPts val="1000"/>
              </a:spcBef>
              <a:spcAft>
                <a:spcPts val="0"/>
              </a:spcAft>
              <a:buClr>
                <a:schemeClr val="bg2"/>
              </a:buClr>
              <a:buSzTx/>
              <a:tabLst/>
              <a:defRPr/>
            </a:pPr>
            <a:r>
              <a:rPr lang="da-DK" dirty="0"/>
              <a:t>Klik for at indsætte en etikette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533400" y="1681860"/>
            <a:ext cx="11125200" cy="1325564"/>
          </a:xfrm>
          <a:prstGeom prst="rect">
            <a:avLst/>
          </a:prstGeom>
        </p:spPr>
        <p:txBody>
          <a:bodyPr vert="horz" lIns="91440" tIns="45720" rIns="91440" bIns="45720" rtlCol="0" anchor="ctr">
            <a:normAutofit/>
          </a:bodyPr>
          <a:lstStyle/>
          <a:p>
            <a:r>
              <a:rPr lang="da-DK" dirty="0"/>
              <a:t>Klik for at tilføje en titel</a:t>
            </a:r>
          </a:p>
        </p:txBody>
      </p:sp>
      <p:sp>
        <p:nvSpPr>
          <p:cNvPr id="3" name="Pladsholder til tekst 2"/>
          <p:cNvSpPr>
            <a:spLocks noGrp="1"/>
          </p:cNvSpPr>
          <p:nvPr>
            <p:ph type="body" idx="1"/>
          </p:nvPr>
        </p:nvSpPr>
        <p:spPr>
          <a:xfrm>
            <a:off x="533400" y="3142361"/>
            <a:ext cx="11125200" cy="3075559"/>
          </a:xfrm>
          <a:prstGeom prst="rect">
            <a:avLst/>
          </a:prstGeom>
        </p:spPr>
        <p:txBody>
          <a:bodyPr vert="horz" lIns="91440" tIns="45720" rIns="91440" bIns="45720" rtlCol="0">
            <a:normAutofit/>
          </a:bodyPr>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Pladsholder til slidenummer 8"/>
          <p:cNvSpPr>
            <a:spLocks noGrp="1"/>
          </p:cNvSpPr>
          <p:nvPr>
            <p:ph type="sldNum" sz="quarter" idx="4"/>
          </p:nvPr>
        </p:nvSpPr>
        <p:spPr>
          <a:xfrm>
            <a:off x="8915400" y="6352857"/>
            <a:ext cx="2743200" cy="365125"/>
          </a:xfrm>
          <a:prstGeom prst="rect">
            <a:avLst/>
          </a:prstGeom>
        </p:spPr>
        <p:txBody>
          <a:bodyPr vert="horz" lIns="91440" tIns="45720" rIns="0" bIns="45720" rtlCol="0" anchor="ctr"/>
          <a:lstStyle>
            <a:lvl1pPr algn="r">
              <a:defRPr sz="1200">
                <a:solidFill>
                  <a:schemeClr val="bg2"/>
                </a:solidFill>
              </a:defRPr>
            </a:lvl1pPr>
          </a:lstStyle>
          <a:p>
            <a:fld id="{9AED5AAB-A39D-A14D-8682-04A60CD5F37D}" type="slidenum">
              <a:rPr lang="da-DK" smtClean="0"/>
              <a:pPr/>
              <a:t>‹nr.›</a:t>
            </a:fld>
            <a:endParaRPr lang="da-DK" dirty="0"/>
          </a:p>
        </p:txBody>
      </p:sp>
    </p:spTree>
    <p:extLst>
      <p:ext uri="{BB962C8B-B14F-4D97-AF65-F5344CB8AC3E}">
        <p14:creationId xmlns:p14="http://schemas.microsoft.com/office/powerpoint/2010/main" val="1347513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1" r:id="rId4"/>
    <p:sldLayoutId id="2147483661" r:id="rId5"/>
    <p:sldLayoutId id="2147483662" r:id="rId6"/>
    <p:sldLayoutId id="2147483666" r:id="rId7"/>
    <p:sldLayoutId id="2147483667" r:id="rId8"/>
    <p:sldLayoutId id="2147483668" r:id="rId9"/>
    <p:sldLayoutId id="2147483669" r:id="rId10"/>
    <p:sldLayoutId id="2147483663" r:id="rId11"/>
    <p:sldLayoutId id="2147483664" r:id="rId12"/>
    <p:sldLayoutId id="2147483672" r:id="rId13"/>
    <p:sldLayoutId id="2147483665" r:id="rId14"/>
    <p:sldLayoutId id="2147483670" r:id="rId15"/>
  </p:sldLayoutIdLst>
  <p:hf hdr="0" ftr="0" dt="0"/>
  <p:txStyles>
    <p:titleStyle>
      <a:lvl1pPr algn="l" defTabSz="914400" rtl="0" eaLnBrk="1" latinLnBrk="0" hangingPunct="1">
        <a:lnSpc>
          <a:spcPct val="100000"/>
        </a:lnSpc>
        <a:spcBef>
          <a:spcPct val="0"/>
        </a:spcBef>
        <a:buNone/>
        <a:defRPr sz="3200" b="1" kern="1200">
          <a:solidFill>
            <a:schemeClr val="tx1"/>
          </a:solidFill>
          <a:latin typeface="Ruda" charset="0"/>
          <a:ea typeface="Ruda" charset="0"/>
          <a:cs typeface="Ruda" charset="0"/>
        </a:defRPr>
      </a:lvl1pPr>
    </p:titleStyle>
    <p:bodyStyle>
      <a:lvl1pPr marL="177800" indent="-177800" algn="l" defTabSz="914400" rtl="0" eaLnBrk="1" latinLnBrk="0" hangingPunct="1">
        <a:lnSpc>
          <a:spcPct val="90000"/>
        </a:lnSpc>
        <a:spcBef>
          <a:spcPts val="1000"/>
        </a:spcBef>
        <a:buClr>
          <a:schemeClr val="bg2"/>
        </a:buClr>
        <a:buFont typeface="Arial"/>
        <a:buChar char="•"/>
        <a:tabLst/>
        <a:defRPr sz="1600" kern="1200">
          <a:solidFill>
            <a:schemeClr val="tx1"/>
          </a:solidFill>
          <a:latin typeface="Arial" charset="0"/>
          <a:ea typeface="Arial" charset="0"/>
          <a:cs typeface="Arial" charset="0"/>
        </a:defRPr>
      </a:lvl1pPr>
      <a:lvl2pPr marL="393700" indent="-177800" algn="l" defTabSz="914400" rtl="0" eaLnBrk="1" latinLnBrk="0" hangingPunct="1">
        <a:lnSpc>
          <a:spcPct val="90000"/>
        </a:lnSpc>
        <a:spcBef>
          <a:spcPts val="500"/>
        </a:spcBef>
        <a:buClr>
          <a:schemeClr val="bg2"/>
        </a:buClr>
        <a:buFont typeface="Arial"/>
        <a:buChar char="•"/>
        <a:tabLst/>
        <a:defRPr sz="1600" kern="1200">
          <a:solidFill>
            <a:schemeClr val="tx1"/>
          </a:solidFill>
          <a:latin typeface="Arial" charset="0"/>
          <a:ea typeface="Arial" charset="0"/>
          <a:cs typeface="Arial" charset="0"/>
        </a:defRPr>
      </a:lvl2pPr>
      <a:lvl3pPr marL="711200" indent="-139700" algn="l" defTabSz="914400" rtl="0" eaLnBrk="1" latinLnBrk="0" hangingPunct="1">
        <a:lnSpc>
          <a:spcPct val="90000"/>
        </a:lnSpc>
        <a:spcBef>
          <a:spcPts val="500"/>
        </a:spcBef>
        <a:buClr>
          <a:schemeClr val="bg2"/>
        </a:buClr>
        <a:buFont typeface="Arial"/>
        <a:buChar char="•"/>
        <a:tabLst/>
        <a:defRPr sz="1600" kern="1200">
          <a:solidFill>
            <a:schemeClr val="tx1"/>
          </a:solidFill>
          <a:latin typeface="Arial" charset="0"/>
          <a:ea typeface="Arial" charset="0"/>
          <a:cs typeface="Arial" charset="0"/>
        </a:defRPr>
      </a:lvl3pPr>
      <a:lvl4pPr marL="711200" indent="0" algn="l" defTabSz="914400" rtl="0" eaLnBrk="1" latinLnBrk="0" hangingPunct="1">
        <a:lnSpc>
          <a:spcPct val="90000"/>
        </a:lnSpc>
        <a:spcBef>
          <a:spcPts val="500"/>
        </a:spcBef>
        <a:buClr>
          <a:schemeClr val="bg2"/>
        </a:buClr>
        <a:buFontTx/>
        <a:buNone/>
        <a:tabLst/>
        <a:defRPr sz="1400" i="1" kern="1200">
          <a:solidFill>
            <a:schemeClr val="tx1"/>
          </a:solidFill>
          <a:latin typeface="Arial" charset="0"/>
          <a:ea typeface="Arial" charset="0"/>
          <a:cs typeface="Arial" charset="0"/>
        </a:defRPr>
      </a:lvl4pPr>
      <a:lvl5pPr marL="711200" indent="0" algn="l" defTabSz="914400" rtl="0" eaLnBrk="1" latinLnBrk="0" hangingPunct="1">
        <a:lnSpc>
          <a:spcPct val="90000"/>
        </a:lnSpc>
        <a:spcBef>
          <a:spcPts val="500"/>
        </a:spcBef>
        <a:buClr>
          <a:schemeClr val="bg2"/>
        </a:buClr>
        <a:buFontTx/>
        <a:buNone/>
        <a:tabLst/>
        <a:defRPr sz="12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08DE54-3540-424B-94B5-094BA9CF23C4}"/>
              </a:ext>
            </a:extLst>
          </p:cNvPr>
          <p:cNvSpPr>
            <a:spLocks noGrp="1"/>
          </p:cNvSpPr>
          <p:nvPr>
            <p:ph type="ctrTitle"/>
          </p:nvPr>
        </p:nvSpPr>
        <p:spPr/>
        <p:txBody>
          <a:bodyPr/>
          <a:lstStyle/>
          <a:p>
            <a:r>
              <a:rPr lang="da-DK" dirty="0"/>
              <a:t>Sælg dit budskab og få et godt interview</a:t>
            </a:r>
          </a:p>
        </p:txBody>
      </p:sp>
      <p:sp>
        <p:nvSpPr>
          <p:cNvPr id="3" name="Undertitel 2">
            <a:extLst>
              <a:ext uri="{FF2B5EF4-FFF2-40B4-BE49-F238E27FC236}">
                <a16:creationId xmlns:a16="http://schemas.microsoft.com/office/drawing/2014/main" id="{832F40CA-7871-42D5-A4DA-261FE556A229}"/>
              </a:ext>
            </a:extLst>
          </p:cNvPr>
          <p:cNvSpPr>
            <a:spLocks noGrp="1"/>
          </p:cNvSpPr>
          <p:nvPr>
            <p:ph type="subTitle" idx="1"/>
          </p:nvPr>
        </p:nvSpPr>
        <p:spPr/>
        <p:txBody>
          <a:bodyPr/>
          <a:lstStyle/>
          <a:p>
            <a:r>
              <a:rPr lang="da-DK" b="1" dirty="0"/>
              <a:t>Vil du lave skarpe interviews der får dine budskaber ud på en effektiv måde? Så brug denne korte guide</a:t>
            </a:r>
            <a:endParaRPr lang="da-DK" dirty="0"/>
          </a:p>
        </p:txBody>
      </p:sp>
      <p:sp>
        <p:nvSpPr>
          <p:cNvPr id="4" name="Pladsholder til tekst 3">
            <a:extLst>
              <a:ext uri="{FF2B5EF4-FFF2-40B4-BE49-F238E27FC236}">
                <a16:creationId xmlns:a16="http://schemas.microsoft.com/office/drawing/2014/main" id="{6159921C-539D-4832-B1C5-AB3F249D934F}"/>
              </a:ext>
            </a:extLst>
          </p:cNvPr>
          <p:cNvSpPr>
            <a:spLocks noGrp="1"/>
          </p:cNvSpPr>
          <p:nvPr>
            <p:ph type="body" sz="quarter" idx="13"/>
          </p:nvPr>
        </p:nvSpPr>
        <p:spPr/>
        <p:txBody>
          <a:bodyPr/>
          <a:lstStyle/>
          <a:p>
            <a:r>
              <a:rPr lang="da-DK" dirty="0"/>
              <a:t>Styrk din </a:t>
            </a:r>
            <a:r>
              <a:rPr lang="da-DK" dirty="0" err="1"/>
              <a:t>kommunikatoin</a:t>
            </a:r>
            <a:endParaRPr lang="da-DK" dirty="0"/>
          </a:p>
        </p:txBody>
      </p:sp>
    </p:spTree>
    <p:extLst>
      <p:ext uri="{BB962C8B-B14F-4D97-AF65-F5344CB8AC3E}">
        <p14:creationId xmlns:p14="http://schemas.microsoft.com/office/powerpoint/2010/main" val="229481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a:extLst>
              <a:ext uri="{FF2B5EF4-FFF2-40B4-BE49-F238E27FC236}">
                <a16:creationId xmlns:a16="http://schemas.microsoft.com/office/drawing/2014/main" id="{D4DD3C60-5C44-43CC-91BC-4F2A499B9BE7}"/>
              </a:ext>
            </a:extLst>
          </p:cNvPr>
          <p:cNvSpPr>
            <a:spLocks noGrp="1"/>
          </p:cNvSpPr>
          <p:nvPr>
            <p:ph type="sldNum" sz="quarter" idx="15"/>
          </p:nvPr>
        </p:nvSpPr>
        <p:spPr/>
        <p:txBody>
          <a:bodyPr/>
          <a:lstStyle/>
          <a:p>
            <a:fld id="{9AED5AAB-A39D-A14D-8682-04A60CD5F37D}" type="slidenum">
              <a:rPr lang="da-DK" smtClean="0"/>
              <a:t>2</a:t>
            </a:fld>
            <a:endParaRPr lang="da-DK"/>
          </a:p>
        </p:txBody>
      </p:sp>
      <p:sp>
        <p:nvSpPr>
          <p:cNvPr id="5" name="Pladsholder til tekst 4">
            <a:extLst>
              <a:ext uri="{FF2B5EF4-FFF2-40B4-BE49-F238E27FC236}">
                <a16:creationId xmlns:a16="http://schemas.microsoft.com/office/drawing/2014/main" id="{C89FC5B5-77CF-4B49-BD8C-8C315D556E4F}"/>
              </a:ext>
            </a:extLst>
          </p:cNvPr>
          <p:cNvSpPr>
            <a:spLocks noGrp="1"/>
          </p:cNvSpPr>
          <p:nvPr>
            <p:ph type="body" sz="quarter" idx="13"/>
          </p:nvPr>
        </p:nvSpPr>
        <p:spPr/>
        <p:txBody>
          <a:bodyPr/>
          <a:lstStyle/>
          <a:p>
            <a:r>
              <a:rPr lang="da-DK" dirty="0"/>
              <a:t>Styrk din kommunikation – Historiefisken</a:t>
            </a:r>
          </a:p>
        </p:txBody>
      </p:sp>
      <p:sp>
        <p:nvSpPr>
          <p:cNvPr id="6" name="Tekstfelt 5">
            <a:extLst>
              <a:ext uri="{FF2B5EF4-FFF2-40B4-BE49-F238E27FC236}">
                <a16:creationId xmlns:a16="http://schemas.microsoft.com/office/drawing/2014/main" id="{4BA17E88-2EF1-49D0-B65E-3B46DD951877}"/>
              </a:ext>
            </a:extLst>
          </p:cNvPr>
          <p:cNvSpPr txBox="1"/>
          <p:nvPr/>
        </p:nvSpPr>
        <p:spPr>
          <a:xfrm>
            <a:off x="533400" y="5932436"/>
            <a:ext cx="11125200" cy="523220"/>
          </a:xfrm>
          <a:prstGeom prst="rect">
            <a:avLst/>
          </a:prstGeom>
          <a:noFill/>
        </p:spPr>
        <p:txBody>
          <a:bodyPr wrap="square" rtlCol="0">
            <a:spAutoFit/>
          </a:bodyPr>
          <a:lstStyle/>
          <a:p>
            <a:r>
              <a:rPr lang="da-DK" sz="1400" dirty="0"/>
              <a:t>Brug dette redskab til at overveje opbygningen af din præsentation. Så du får en god begyndelse, hvor modtageren bliver indfanget. Derefter introducerer du til en kødfuld midte med informativ tyngde. Til sidst slutter du af med en god afslutning eller pointe modtageren kan tage med sig.</a:t>
            </a:r>
          </a:p>
        </p:txBody>
      </p:sp>
      <p:pic>
        <p:nvPicPr>
          <p:cNvPr id="10" name="Billede 9">
            <a:extLst>
              <a:ext uri="{FF2B5EF4-FFF2-40B4-BE49-F238E27FC236}">
                <a16:creationId xmlns:a16="http://schemas.microsoft.com/office/drawing/2014/main" id="{AF2D1CD6-83CD-4E41-A73B-CF6F54688AA7}"/>
              </a:ext>
            </a:extLst>
          </p:cNvPr>
          <p:cNvPicPr>
            <a:picLocks noChangeAspect="1"/>
          </p:cNvPicPr>
          <p:nvPr/>
        </p:nvPicPr>
        <p:blipFill rotWithShape="1">
          <a:blip r:embed="rId2"/>
          <a:srcRect l="1514" t="7829" r="1064" b="1404"/>
          <a:stretch/>
        </p:blipFill>
        <p:spPr>
          <a:xfrm>
            <a:off x="1876044" y="1115789"/>
            <a:ext cx="8439912" cy="4650147"/>
          </a:xfrm>
          <a:prstGeom prst="rect">
            <a:avLst/>
          </a:prstGeom>
        </p:spPr>
      </p:pic>
    </p:spTree>
    <p:extLst>
      <p:ext uri="{BB962C8B-B14F-4D97-AF65-F5344CB8AC3E}">
        <p14:creationId xmlns:p14="http://schemas.microsoft.com/office/powerpoint/2010/main" val="80474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AEF568-F556-470E-A504-EEAC5E69A997}"/>
              </a:ext>
            </a:extLst>
          </p:cNvPr>
          <p:cNvSpPr>
            <a:spLocks noGrp="1"/>
          </p:cNvSpPr>
          <p:nvPr>
            <p:ph type="title"/>
          </p:nvPr>
        </p:nvSpPr>
        <p:spPr/>
        <p:txBody>
          <a:bodyPr/>
          <a:lstStyle/>
          <a:p>
            <a:r>
              <a:rPr lang="da-DK" dirty="0"/>
              <a:t>Forbered </a:t>
            </a:r>
            <a:r>
              <a:rPr lang="da-DK" dirty="0" err="1"/>
              <a:t>hv</a:t>
            </a:r>
            <a:r>
              <a:rPr lang="da-DK" dirty="0"/>
              <a:t>-spørgsmål</a:t>
            </a:r>
          </a:p>
        </p:txBody>
      </p:sp>
      <p:sp>
        <p:nvSpPr>
          <p:cNvPr id="3" name="Pladsholder til indhold 2">
            <a:extLst>
              <a:ext uri="{FF2B5EF4-FFF2-40B4-BE49-F238E27FC236}">
                <a16:creationId xmlns:a16="http://schemas.microsoft.com/office/drawing/2014/main" id="{2981C1FD-ABA0-417D-BB94-438511CBF8E1}"/>
              </a:ext>
            </a:extLst>
          </p:cNvPr>
          <p:cNvSpPr>
            <a:spLocks noGrp="1"/>
          </p:cNvSpPr>
          <p:nvPr>
            <p:ph sz="quarter" idx="14"/>
          </p:nvPr>
        </p:nvSpPr>
        <p:spPr/>
        <p:txBody>
          <a:bodyPr/>
          <a:lstStyle/>
          <a:p>
            <a:r>
              <a:rPr lang="da-DK" dirty="0"/>
              <a:t>En journalist er sjældent ekspert på et område, men er god til hurtigt </a:t>
            </a:r>
            <a:br>
              <a:rPr lang="da-DK" dirty="0"/>
            </a:br>
            <a:r>
              <a:rPr lang="da-DK" dirty="0"/>
              <a:t>at danne sig et overblik og spotte, hvor historien kan ligge. </a:t>
            </a:r>
            <a:br>
              <a:rPr lang="da-DK" dirty="0"/>
            </a:br>
            <a:br>
              <a:rPr lang="da-DK" dirty="0"/>
            </a:br>
            <a:r>
              <a:rPr lang="da-DK" dirty="0"/>
              <a:t>Det gør de typisk ved at stille en række helt normale </a:t>
            </a:r>
            <a:r>
              <a:rPr lang="da-DK" dirty="0" err="1"/>
              <a:t>hv</a:t>
            </a:r>
            <a:r>
              <a:rPr lang="da-DK" dirty="0"/>
              <a:t>-spørgsmål:</a:t>
            </a:r>
            <a:br>
              <a:rPr lang="da-DK" dirty="0"/>
            </a:br>
            <a:endParaRPr lang="da-DK" dirty="0"/>
          </a:p>
          <a:p>
            <a:pPr marL="285750" indent="-285750">
              <a:buFont typeface="Arial" panose="020B0604020202020204" pitchFamily="34" charset="0"/>
              <a:buChar char="•"/>
            </a:pPr>
            <a:r>
              <a:rPr lang="da-DK" dirty="0"/>
              <a:t>Hvad er det konkret der sker?</a:t>
            </a:r>
          </a:p>
          <a:p>
            <a:pPr marL="285750" indent="-285750">
              <a:buFont typeface="Arial" panose="020B0604020202020204" pitchFamily="34" charset="0"/>
              <a:buChar char="•"/>
            </a:pPr>
            <a:r>
              <a:rPr lang="da-DK" dirty="0"/>
              <a:t>Hvilken betydning har det for læseren/markedet/kunderne?</a:t>
            </a:r>
          </a:p>
          <a:p>
            <a:pPr marL="285750" indent="-285750">
              <a:buFont typeface="Arial" panose="020B0604020202020204" pitchFamily="34" charset="0"/>
              <a:buChar char="•"/>
            </a:pPr>
            <a:r>
              <a:rPr lang="da-DK" dirty="0"/>
              <a:t>Hvorfor er det vigtigt?</a:t>
            </a:r>
          </a:p>
          <a:p>
            <a:pPr marL="285750" indent="-285750">
              <a:buFont typeface="Arial" panose="020B0604020202020204" pitchFamily="34" charset="0"/>
              <a:buChar char="•"/>
            </a:pPr>
            <a:r>
              <a:rPr lang="da-DK" dirty="0"/>
              <a:t>Hvem er det vigtigt for?</a:t>
            </a:r>
          </a:p>
          <a:p>
            <a:endParaRPr lang="da-DK" dirty="0"/>
          </a:p>
          <a:p>
            <a:r>
              <a:rPr lang="da-DK" dirty="0"/>
              <a:t>Og husk at forbered dig på et par besværlige/kritiske spørgsmål</a:t>
            </a:r>
          </a:p>
        </p:txBody>
      </p:sp>
      <p:sp>
        <p:nvSpPr>
          <p:cNvPr id="4" name="Pladsholder til slidenummer 3">
            <a:extLst>
              <a:ext uri="{FF2B5EF4-FFF2-40B4-BE49-F238E27FC236}">
                <a16:creationId xmlns:a16="http://schemas.microsoft.com/office/drawing/2014/main" id="{0EBD11C0-42FA-4303-9035-CBE9F52480E7}"/>
              </a:ext>
            </a:extLst>
          </p:cNvPr>
          <p:cNvSpPr>
            <a:spLocks noGrp="1"/>
          </p:cNvSpPr>
          <p:nvPr>
            <p:ph type="sldNum" sz="quarter" idx="15"/>
          </p:nvPr>
        </p:nvSpPr>
        <p:spPr/>
        <p:txBody>
          <a:bodyPr/>
          <a:lstStyle/>
          <a:p>
            <a:fld id="{9AED5AAB-A39D-A14D-8682-04A60CD5F37D}" type="slidenum">
              <a:rPr lang="da-DK" smtClean="0"/>
              <a:t>3</a:t>
            </a:fld>
            <a:endParaRPr lang="da-DK"/>
          </a:p>
        </p:txBody>
      </p:sp>
      <p:sp>
        <p:nvSpPr>
          <p:cNvPr id="5" name="Pladsholder til tekst 4">
            <a:extLst>
              <a:ext uri="{FF2B5EF4-FFF2-40B4-BE49-F238E27FC236}">
                <a16:creationId xmlns:a16="http://schemas.microsoft.com/office/drawing/2014/main" id="{B5FB3CB9-F425-4C9E-AFDA-0F3CCD69A7AA}"/>
              </a:ext>
            </a:extLst>
          </p:cNvPr>
          <p:cNvSpPr>
            <a:spLocks noGrp="1"/>
          </p:cNvSpPr>
          <p:nvPr>
            <p:ph type="body" sz="quarter" idx="13"/>
          </p:nvPr>
        </p:nvSpPr>
        <p:spPr/>
        <p:txBody>
          <a:bodyPr/>
          <a:lstStyle/>
          <a:p>
            <a:r>
              <a:rPr lang="da-DK" dirty="0"/>
              <a:t>Styrk din kommunikation – Sælg dit budskab og få et godt interview</a:t>
            </a:r>
          </a:p>
        </p:txBody>
      </p:sp>
      <p:pic>
        <p:nvPicPr>
          <p:cNvPr id="6" name="Billede 5">
            <a:extLst>
              <a:ext uri="{FF2B5EF4-FFF2-40B4-BE49-F238E27FC236}">
                <a16:creationId xmlns:a16="http://schemas.microsoft.com/office/drawing/2014/main" id="{1EA04A33-D1A5-471A-B31A-993176220FD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1831" y="1907654"/>
            <a:ext cx="4486769" cy="3388798"/>
          </a:xfrm>
          <a:prstGeom prst="rect">
            <a:avLst/>
          </a:prstGeom>
        </p:spPr>
      </p:pic>
    </p:spTree>
    <p:extLst>
      <p:ext uri="{BB962C8B-B14F-4D97-AF65-F5344CB8AC3E}">
        <p14:creationId xmlns:p14="http://schemas.microsoft.com/office/powerpoint/2010/main" val="1565586855"/>
      </p:ext>
    </p:extLst>
  </p:cSld>
  <p:clrMapOvr>
    <a:masterClrMapping/>
  </p:clrMapOvr>
</p:sld>
</file>

<file path=ppt/theme/theme1.xml><?xml version="1.0" encoding="utf-8"?>
<a:theme xmlns:a="http://schemas.openxmlformats.org/drawingml/2006/main" name="Kontortema">
  <a:themeElements>
    <a:clrScheme name="IT-Branchen">
      <a:dk1>
        <a:srgbClr val="222222"/>
      </a:dk1>
      <a:lt1>
        <a:srgbClr val="FFFFFF"/>
      </a:lt1>
      <a:dk2>
        <a:srgbClr val="00002A"/>
      </a:dk2>
      <a:lt2>
        <a:srgbClr val="E90C30"/>
      </a:lt2>
      <a:accent1>
        <a:srgbClr val="E90C30"/>
      </a:accent1>
      <a:accent2>
        <a:srgbClr val="4A4453"/>
      </a:accent2>
      <a:accent3>
        <a:srgbClr val="D4D3D6"/>
      </a:accent3>
      <a:accent4>
        <a:srgbClr val="FFFFFF"/>
      </a:accent4>
      <a:accent5>
        <a:srgbClr val="4316FB"/>
      </a:accent5>
      <a:accent6>
        <a:srgbClr val="80C6B8"/>
      </a:accent6>
      <a:hlink>
        <a:srgbClr val="4316FB"/>
      </a:hlink>
      <a:folHlink>
        <a:srgbClr val="4316FB"/>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skabelon 2019 IT-Branchen.pptx" id="{0A05353C-9E0C-4ED1-9F00-AF36E417D847}" vid="{76AFC437-F271-4FFA-8A4B-52EAF8A04E63}"/>
    </a:ext>
  </a:extLst>
</a:theme>
</file>

<file path=ppt/theme/theme2.xml><?xml version="1.0" encoding="utf-8"?>
<a:theme xmlns:a="http://schemas.openxmlformats.org/drawingml/2006/main" name="Kontor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2F3A576F8B23745876AB7E7794D05C3" ma:contentTypeVersion="10" ma:contentTypeDescription="Opret et nyt dokument." ma:contentTypeScope="" ma:versionID="ee39fbbdfed1d994a92609847e3cde25">
  <xsd:schema xmlns:xsd="http://www.w3.org/2001/XMLSchema" xmlns:xs="http://www.w3.org/2001/XMLSchema" xmlns:p="http://schemas.microsoft.com/office/2006/metadata/properties" xmlns:ns3="a2e22843-a6bd-4287-9d4f-f618d6a553ae" xmlns:ns4="7e8c1a17-b4f5-4a7d-9d46-cd5f21924bda" targetNamespace="http://schemas.microsoft.com/office/2006/metadata/properties" ma:root="true" ma:fieldsID="63fc82b9a3ce46a70711fb2b204f1d12" ns3:_="" ns4:_="">
    <xsd:import namespace="a2e22843-a6bd-4287-9d4f-f618d6a553ae"/>
    <xsd:import namespace="7e8c1a17-b4f5-4a7d-9d46-cd5f21924bd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e22843-a6bd-4287-9d4f-f618d6a553a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8c1a17-b4f5-4a7d-9d46-cd5f21924bda" elementFormDefault="qualified">
    <xsd:import namespace="http://schemas.microsoft.com/office/2006/documentManagement/types"/>
    <xsd:import namespace="http://schemas.microsoft.com/office/infopath/2007/PartnerControls"/>
    <xsd:element name="SharedWithUsers" ma:index="12"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lt med detaljer" ma:internalName="SharedWithDetails" ma:readOnly="true">
      <xsd:simpleType>
        <xsd:restriction base="dms:Note">
          <xsd:maxLength value="255"/>
        </xsd:restriction>
      </xsd:simpleType>
    </xsd:element>
    <xsd:element name="SharingHintHash" ma:index="14"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4B90C20-B7AD-41B1-B0F0-40C75822FB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e22843-a6bd-4287-9d4f-f618d6a553ae"/>
    <ds:schemaRef ds:uri="7e8c1a17-b4f5-4a7d-9d46-cd5f21924b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740140-64D2-4125-AA92-93BA39A03DCC}">
  <ds:schemaRefs>
    <ds:schemaRef ds:uri="http://purl.org/dc/elements/1.1/"/>
    <ds:schemaRef ds:uri="http://schemas.microsoft.com/office/2006/metadata/properties"/>
    <ds:schemaRef ds:uri="7e8c1a17-b4f5-4a7d-9d46-cd5f21924bda"/>
    <ds:schemaRef ds:uri="a2e22843-a6bd-4287-9d4f-f618d6a553ae"/>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1F004BE8-B636-4893-A6D5-D6ED9D9AAD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PowerPoint-skabelon 2019 IT-Branchen</Template>
  <TotalTime>137</TotalTime>
  <Words>117</Words>
  <Application>Microsoft Office PowerPoint</Application>
  <PresentationFormat>Widescreen</PresentationFormat>
  <Paragraphs>16</Paragraphs>
  <Slides>3</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3</vt:i4>
      </vt:variant>
    </vt:vector>
  </HeadingPairs>
  <TitlesOfParts>
    <vt:vector size="7" baseType="lpstr">
      <vt:lpstr>Arial</vt:lpstr>
      <vt:lpstr>Calibri</vt:lpstr>
      <vt:lpstr>Ruda</vt:lpstr>
      <vt:lpstr>Kontortema</vt:lpstr>
      <vt:lpstr>Sælg dit budskab og få et godt interview</vt:lpstr>
      <vt:lpstr>PowerPoint-præsentation</vt:lpstr>
      <vt:lpstr>Forbered hv-spørgsmål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Rune Fick Hansen</dc:creator>
  <cp:lastModifiedBy>Rune Fick Hansen</cp:lastModifiedBy>
  <cp:revision>2</cp:revision>
  <cp:lastPrinted>2019-05-22T07:30:54Z</cp:lastPrinted>
  <dcterms:created xsi:type="dcterms:W3CDTF">2019-09-13T06:50:30Z</dcterms:created>
  <dcterms:modified xsi:type="dcterms:W3CDTF">2019-09-13T09:29:35Z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0x010100A2F3A576F8B23745876AB7E7794D05C3</vt:lpwstr>
  </property>
</Properties>
</file>