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9" r:id="rId5"/>
    <p:sldId id="262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6FB"/>
    <a:srgbClr val="00002A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B7D2A8-0F4E-4E5D-87C8-0DED7C66386B}" v="261" dt="2019-09-13T07:51:47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1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ne Fick Hansen" userId="f85efc3c-c917-48ad-8c8b-a542af4692e7" providerId="ADAL" clId="{86B7D2A8-0F4E-4E5D-87C8-0DED7C66386B}"/>
    <pc:docChg chg="custSel delSld modSld">
      <pc:chgData name="Rune Fick Hansen" userId="f85efc3c-c917-48ad-8c8b-a542af4692e7" providerId="ADAL" clId="{86B7D2A8-0F4E-4E5D-87C8-0DED7C66386B}" dt="2019-09-13T07:51:47.838" v="259" actId="20577"/>
      <pc:docMkLst>
        <pc:docMk/>
      </pc:docMkLst>
      <pc:sldChg chg="modSp">
        <pc:chgData name="Rune Fick Hansen" userId="f85efc3c-c917-48ad-8c8b-a542af4692e7" providerId="ADAL" clId="{86B7D2A8-0F4E-4E5D-87C8-0DED7C66386B}" dt="2019-09-13T07:29:17.762" v="42"/>
        <pc:sldMkLst>
          <pc:docMk/>
          <pc:sldMk cId="2294812054" sldId="259"/>
        </pc:sldMkLst>
        <pc:spChg chg="mod">
          <ac:chgData name="Rune Fick Hansen" userId="f85efc3c-c917-48ad-8c8b-a542af4692e7" providerId="ADAL" clId="{86B7D2A8-0F4E-4E5D-87C8-0DED7C66386B}" dt="2019-09-13T07:28:59.812" v="18" actId="20577"/>
          <ac:spMkLst>
            <pc:docMk/>
            <pc:sldMk cId="2294812054" sldId="259"/>
            <ac:spMk id="2" creationId="{2008DE54-3540-424B-94B5-094BA9CF23C4}"/>
          </ac:spMkLst>
        </pc:spChg>
        <pc:spChg chg="mod">
          <ac:chgData name="Rune Fick Hansen" userId="f85efc3c-c917-48ad-8c8b-a542af4692e7" providerId="ADAL" clId="{86B7D2A8-0F4E-4E5D-87C8-0DED7C66386B}" dt="2019-09-13T07:29:17.762" v="42"/>
          <ac:spMkLst>
            <pc:docMk/>
            <pc:sldMk cId="2294812054" sldId="259"/>
            <ac:spMk id="3" creationId="{832F40CA-7871-42D5-A4DA-261FE556A229}"/>
          </ac:spMkLst>
        </pc:spChg>
        <pc:spChg chg="mod">
          <ac:chgData name="Rune Fick Hansen" userId="f85efc3c-c917-48ad-8c8b-a542af4692e7" providerId="ADAL" clId="{86B7D2A8-0F4E-4E5D-87C8-0DED7C66386B}" dt="2019-09-13T07:29:05.793" v="41" actId="20577"/>
          <ac:spMkLst>
            <pc:docMk/>
            <pc:sldMk cId="2294812054" sldId="259"/>
            <ac:spMk id="4" creationId="{6159921C-539D-4832-B1C5-AB3F249D934F}"/>
          </ac:spMkLst>
        </pc:spChg>
      </pc:sldChg>
      <pc:sldChg chg="del">
        <pc:chgData name="Rune Fick Hansen" userId="f85efc3c-c917-48ad-8c8b-a542af4692e7" providerId="ADAL" clId="{86B7D2A8-0F4E-4E5D-87C8-0DED7C66386B}" dt="2019-09-13T07:32:03.096" v="143" actId="2696"/>
        <pc:sldMkLst>
          <pc:docMk/>
          <pc:sldMk cId="1946599519" sldId="260"/>
        </pc:sldMkLst>
      </pc:sldChg>
      <pc:sldChg chg="modSp">
        <pc:chgData name="Rune Fick Hansen" userId="f85efc3c-c917-48ad-8c8b-a542af4692e7" providerId="ADAL" clId="{86B7D2A8-0F4E-4E5D-87C8-0DED7C66386B}" dt="2019-09-13T07:51:47.838" v="259" actId="20577"/>
        <pc:sldMkLst>
          <pc:docMk/>
          <pc:sldMk cId="1693636058" sldId="262"/>
        </pc:sldMkLst>
        <pc:spChg chg="mod">
          <ac:chgData name="Rune Fick Hansen" userId="f85efc3c-c917-48ad-8c8b-a542af4692e7" providerId="ADAL" clId="{86B7D2A8-0F4E-4E5D-87C8-0DED7C66386B}" dt="2019-09-13T07:51:47.838" v="259" actId="20577"/>
          <ac:spMkLst>
            <pc:docMk/>
            <pc:sldMk cId="1693636058" sldId="262"/>
            <ac:spMk id="2" creationId="{42EED79F-AF3E-45B9-82BB-7EAB8795B0FC}"/>
          </ac:spMkLst>
        </pc:spChg>
        <pc:spChg chg="mod">
          <ac:chgData name="Rune Fick Hansen" userId="f85efc3c-c917-48ad-8c8b-a542af4692e7" providerId="ADAL" clId="{86B7D2A8-0F4E-4E5D-87C8-0DED7C66386B}" dt="2019-09-13T07:30:36.529" v="88" actId="20577"/>
          <ac:spMkLst>
            <pc:docMk/>
            <pc:sldMk cId="1693636058" sldId="262"/>
            <ac:spMk id="5" creationId="{B7AC5407-5FB9-446D-B466-019C3A61B56D}"/>
          </ac:spMkLst>
        </pc:spChg>
        <pc:graphicFrameChg chg="mod modGraphic">
          <ac:chgData name="Rune Fick Hansen" userId="f85efc3c-c917-48ad-8c8b-a542af4692e7" providerId="ADAL" clId="{86B7D2A8-0F4E-4E5D-87C8-0DED7C66386B}" dt="2019-09-13T07:51:24.705" v="233" actId="1036"/>
          <ac:graphicFrameMkLst>
            <pc:docMk/>
            <pc:sldMk cId="1693636058" sldId="262"/>
            <ac:graphicFrameMk id="7" creationId="{57A1DCE2-E6ED-4801-BCFD-9156125A4827}"/>
          </ac:graphicFrameMkLst>
        </pc:graphicFrameChg>
      </pc:sldChg>
      <pc:sldChg chg="del">
        <pc:chgData name="Rune Fick Hansen" userId="f85efc3c-c917-48ad-8c8b-a542af4692e7" providerId="ADAL" clId="{86B7D2A8-0F4E-4E5D-87C8-0DED7C66386B}" dt="2019-09-13T07:32:03.112" v="144" actId="2696"/>
        <pc:sldMkLst>
          <pc:docMk/>
          <pc:sldMk cId="4238823956" sldId="263"/>
        </pc:sldMkLst>
      </pc:sldChg>
      <pc:sldChg chg="del">
        <pc:chgData name="Rune Fick Hansen" userId="f85efc3c-c917-48ad-8c8b-a542af4692e7" providerId="ADAL" clId="{86B7D2A8-0F4E-4E5D-87C8-0DED7C66386B}" dt="2019-09-13T07:32:03.127" v="145" actId="2696"/>
        <pc:sldMkLst>
          <pc:docMk/>
          <pc:sldMk cId="3544082901" sldId="264"/>
        </pc:sldMkLst>
      </pc:sldChg>
      <pc:sldChg chg="del">
        <pc:chgData name="Rune Fick Hansen" userId="f85efc3c-c917-48ad-8c8b-a542af4692e7" providerId="ADAL" clId="{86B7D2A8-0F4E-4E5D-87C8-0DED7C66386B}" dt="2019-09-13T07:32:03.138" v="146" actId="2696"/>
        <pc:sldMkLst>
          <pc:docMk/>
          <pc:sldMk cId="2009945709" sldId="265"/>
        </pc:sldMkLst>
      </pc:sldChg>
      <pc:sldChg chg="del">
        <pc:chgData name="Rune Fick Hansen" userId="f85efc3c-c917-48ad-8c8b-a542af4692e7" providerId="ADAL" clId="{86B7D2A8-0F4E-4E5D-87C8-0DED7C66386B}" dt="2019-09-13T07:32:03.153" v="147" actId="2696"/>
        <pc:sldMkLst>
          <pc:docMk/>
          <pc:sldMk cId="2753432257" sldId="266"/>
        </pc:sldMkLst>
      </pc:sldChg>
      <pc:sldChg chg="del">
        <pc:chgData name="Rune Fick Hansen" userId="f85efc3c-c917-48ad-8c8b-a542af4692e7" providerId="ADAL" clId="{86B7D2A8-0F4E-4E5D-87C8-0DED7C66386B}" dt="2019-09-13T07:32:03.153" v="148" actId="2696"/>
        <pc:sldMkLst>
          <pc:docMk/>
          <pc:sldMk cId="4248043385" sldId="267"/>
        </pc:sldMkLst>
      </pc:sldChg>
      <pc:sldChg chg="del">
        <pc:chgData name="Rune Fick Hansen" userId="f85efc3c-c917-48ad-8c8b-a542af4692e7" providerId="ADAL" clId="{86B7D2A8-0F4E-4E5D-87C8-0DED7C66386B}" dt="2019-09-13T07:32:03.176" v="149" actId="2696"/>
        <pc:sldMkLst>
          <pc:docMk/>
          <pc:sldMk cId="2070757750" sldId="268"/>
        </pc:sldMkLst>
      </pc:sldChg>
      <pc:sldChg chg="del">
        <pc:chgData name="Rune Fick Hansen" userId="f85efc3c-c917-48ad-8c8b-a542af4692e7" providerId="ADAL" clId="{86B7D2A8-0F4E-4E5D-87C8-0DED7C66386B}" dt="2019-09-13T07:32:03.176" v="150" actId="2696"/>
        <pc:sldMkLst>
          <pc:docMk/>
          <pc:sldMk cId="847021712" sldId="269"/>
        </pc:sldMkLst>
      </pc:sldChg>
      <pc:sldChg chg="del">
        <pc:chgData name="Rune Fick Hansen" userId="f85efc3c-c917-48ad-8c8b-a542af4692e7" providerId="ADAL" clId="{86B7D2A8-0F4E-4E5D-87C8-0DED7C66386B}" dt="2019-09-13T07:32:03.191" v="151" actId="2696"/>
        <pc:sldMkLst>
          <pc:docMk/>
          <pc:sldMk cId="3738717862" sldId="270"/>
        </pc:sldMkLst>
      </pc:sldChg>
      <pc:sldChg chg="del">
        <pc:chgData name="Rune Fick Hansen" userId="f85efc3c-c917-48ad-8c8b-a542af4692e7" providerId="ADAL" clId="{86B7D2A8-0F4E-4E5D-87C8-0DED7C66386B}" dt="2019-09-13T07:32:03.207" v="152" actId="2696"/>
        <pc:sldMkLst>
          <pc:docMk/>
          <pc:sldMk cId="2130638577" sldId="271"/>
        </pc:sldMkLst>
      </pc:sldChg>
      <pc:sldChg chg="del">
        <pc:chgData name="Rune Fick Hansen" userId="f85efc3c-c917-48ad-8c8b-a542af4692e7" providerId="ADAL" clId="{86B7D2A8-0F4E-4E5D-87C8-0DED7C66386B}" dt="2019-09-13T07:32:03.222" v="153" actId="2696"/>
        <pc:sldMkLst>
          <pc:docMk/>
          <pc:sldMk cId="3662097785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51B5A-1F07-DC4A-B4C5-06BFC973F8E3}" type="datetimeFigureOut">
              <a:rPr lang="da-DK" smtClean="0"/>
              <a:t>13-09-2019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CB9B2-7242-7843-A76D-457038FA2C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ed bille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-9236"/>
            <a:ext cx="12192000" cy="6867236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981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998127" y="3979720"/>
            <a:ext cx="101963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accent4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med bille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2385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3911600"/>
            <a:ext cx="11136376" cy="59182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0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532800" y="3579734"/>
            <a:ext cx="11136376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sp>
        <p:nvSpPr>
          <p:cNvPr id="12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4648287"/>
            <a:ext cx="11136376" cy="166031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Rektangel 12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695385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5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3681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6"/>
          </p:nvPr>
        </p:nvSpPr>
        <p:spPr>
          <a:xfrm>
            <a:off x="8659368" y="5024438"/>
            <a:ext cx="3002407" cy="11500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>
              <a:buFontTx/>
              <a:buNone/>
              <a:defRPr sz="1100">
                <a:solidFill>
                  <a:srgbClr val="FFFFFF"/>
                </a:solidFill>
              </a:defRPr>
            </a:lvl4pPr>
            <a:lvl5pPr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9" name="Pladsholder til indhold 18"/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353646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>
                <a:solidFill>
                  <a:srgbClr val="FFFFFF"/>
                </a:solidFill>
              </a:defRPr>
            </a:lvl3pPr>
            <a:lvl4pPr>
              <a:buFontTx/>
              <a:buNone/>
              <a:defRPr>
                <a:solidFill>
                  <a:srgbClr val="FFFFFF"/>
                </a:solidFill>
              </a:defRPr>
            </a:lvl4pPr>
            <a:lvl5pPr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14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695384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695385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8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3681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Pladsholder til tekst 16"/>
          <p:cNvSpPr>
            <a:spLocks noGrp="1"/>
          </p:cNvSpPr>
          <p:nvPr>
            <p:ph type="body" sz="quarter" idx="16"/>
          </p:nvPr>
        </p:nvSpPr>
        <p:spPr>
          <a:xfrm>
            <a:off x="8659368" y="5024438"/>
            <a:ext cx="3002407" cy="11500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>
              <a:buFontTx/>
              <a:buNone/>
              <a:defRPr sz="1100">
                <a:solidFill>
                  <a:srgbClr val="FFFFFF"/>
                </a:solidFill>
              </a:defRPr>
            </a:lvl4pPr>
            <a:lvl5pPr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1" name="Pladsholder til indhold 18"/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353646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>
                <a:solidFill>
                  <a:srgbClr val="FFFFFF"/>
                </a:solidFill>
              </a:defRPr>
            </a:lvl3pPr>
            <a:lvl4pPr>
              <a:buFontTx/>
              <a:buNone/>
              <a:defRPr>
                <a:solidFill>
                  <a:srgbClr val="FFFFFF"/>
                </a:solidFill>
              </a:defRPr>
            </a:lvl4pPr>
            <a:lvl5pPr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>
          <a:xfrm>
            <a:off x="8915400" y="635285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ED5AAB-A39D-A14D-8682-04A60CD5F37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695384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695385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8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3681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Pladsholder til tekst 16"/>
          <p:cNvSpPr>
            <a:spLocks noGrp="1"/>
          </p:cNvSpPr>
          <p:nvPr>
            <p:ph type="body" sz="quarter" idx="16"/>
          </p:nvPr>
        </p:nvSpPr>
        <p:spPr>
          <a:xfrm>
            <a:off x="8659368" y="5024438"/>
            <a:ext cx="3002407" cy="11500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>
              <a:buFontTx/>
              <a:buNone/>
              <a:defRPr sz="1100">
                <a:solidFill>
                  <a:srgbClr val="FFFFFF"/>
                </a:solidFill>
              </a:defRPr>
            </a:lvl4pPr>
            <a:lvl5pPr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1" name="Pladsholder til indhold 18"/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353646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>
                <a:solidFill>
                  <a:srgbClr val="FFFFFF"/>
                </a:solidFill>
              </a:defRPr>
            </a:lvl3pPr>
            <a:lvl4pPr>
              <a:buFontTx/>
              <a:buNone/>
              <a:defRPr>
                <a:solidFill>
                  <a:srgbClr val="FFFFFF"/>
                </a:solidFill>
              </a:defRPr>
            </a:lvl4pPr>
            <a:lvl5pPr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>
          <a:xfrm>
            <a:off x="8915400" y="6352857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AED5AAB-A39D-A14D-8682-04A60CD5F37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695384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695385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8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3681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Pladsholder til tekst 16"/>
          <p:cNvSpPr>
            <a:spLocks noGrp="1"/>
          </p:cNvSpPr>
          <p:nvPr>
            <p:ph type="body" sz="quarter" idx="16"/>
          </p:nvPr>
        </p:nvSpPr>
        <p:spPr>
          <a:xfrm>
            <a:off x="8659368" y="5024438"/>
            <a:ext cx="3002407" cy="11500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 sz="1100"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 sz="1100">
                <a:solidFill>
                  <a:schemeClr val="tx1"/>
                </a:solidFill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</a:defRPr>
            </a:lvl4pPr>
            <a:lvl5pPr>
              <a:buFontTx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1" name="Pladsholder til indhold 18"/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353646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4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695384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el 2"/>
          <p:cNvSpPr>
            <a:spLocks noGrp="1"/>
          </p:cNvSpPr>
          <p:nvPr>
            <p:ph type="subTitle" idx="1"/>
          </p:nvPr>
        </p:nvSpPr>
        <p:spPr>
          <a:xfrm>
            <a:off x="3340100" y="5270499"/>
            <a:ext cx="5521776" cy="673101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7" name="Pladsholder til medieklip 6"/>
          <p:cNvSpPr>
            <a:spLocks noGrp="1"/>
          </p:cNvSpPr>
          <p:nvPr>
            <p:ph type="media" sz="quarter" idx="12"/>
          </p:nvPr>
        </p:nvSpPr>
        <p:spPr>
          <a:xfrm>
            <a:off x="2588076" y="1308100"/>
            <a:ext cx="7025824" cy="37973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medie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0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titel 2"/>
          <p:cNvSpPr>
            <a:spLocks noGrp="1"/>
          </p:cNvSpPr>
          <p:nvPr>
            <p:ph type="subTitle" idx="1"/>
          </p:nvPr>
        </p:nvSpPr>
        <p:spPr>
          <a:xfrm>
            <a:off x="997527" y="3979720"/>
            <a:ext cx="101969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9975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9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accent4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  <p:extLst>
      <p:ext uri="{BB962C8B-B14F-4D97-AF65-F5344CB8AC3E}">
        <p14:creationId xmlns:p14="http://schemas.microsoft.com/office/powerpoint/2010/main" val="197247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9975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8" name="Undertitel 2"/>
          <p:cNvSpPr>
            <a:spLocks noGrp="1"/>
          </p:cNvSpPr>
          <p:nvPr>
            <p:ph type="subTitle" idx="1"/>
          </p:nvPr>
        </p:nvSpPr>
        <p:spPr>
          <a:xfrm>
            <a:off x="997527" y="3979720"/>
            <a:ext cx="101969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accent4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blå">
    <p:bg>
      <p:bgPr>
        <a:solidFill>
          <a:srgbClr val="431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9975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8" name="Undertitel 2"/>
          <p:cNvSpPr>
            <a:spLocks noGrp="1"/>
          </p:cNvSpPr>
          <p:nvPr>
            <p:ph type="subTitle" idx="1"/>
          </p:nvPr>
        </p:nvSpPr>
        <p:spPr>
          <a:xfrm>
            <a:off x="997527" y="3979720"/>
            <a:ext cx="101969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accent4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ly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9975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2" name="Undertitel 2"/>
          <p:cNvSpPr>
            <a:spLocks noGrp="1"/>
          </p:cNvSpPr>
          <p:nvPr>
            <p:ph type="subTitle" idx="1"/>
          </p:nvPr>
        </p:nvSpPr>
        <p:spPr>
          <a:xfrm>
            <a:off x="997527" y="3979720"/>
            <a:ext cx="101969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776626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2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1112520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4"/>
          </p:nvPr>
        </p:nvSpPr>
        <p:spPr>
          <a:xfrm>
            <a:off x="532800" y="2627184"/>
            <a:ext cx="11125200" cy="35704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  <p:extLst>
      <p:ext uri="{BB962C8B-B14F-4D97-AF65-F5344CB8AC3E}">
        <p14:creationId xmlns:p14="http://schemas.microsoft.com/office/powerpoint/2010/main" val="49143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med bille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5382225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0" name="Pladsholder til billede 9"/>
          <p:cNvSpPr>
            <a:spLocks noGrp="1"/>
          </p:cNvSpPr>
          <p:nvPr>
            <p:ph type="pic" sz="quarter" idx="12"/>
          </p:nvPr>
        </p:nvSpPr>
        <p:spPr>
          <a:xfrm>
            <a:off x="6426200" y="1460499"/>
            <a:ext cx="5242976" cy="470738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7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476500"/>
            <a:ext cx="5382225" cy="364055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med bille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2"/>
          </p:nvPr>
        </p:nvSpPr>
        <p:spPr>
          <a:xfrm>
            <a:off x="6434254" y="0"/>
            <a:ext cx="5757746" cy="677423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5382225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2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476501"/>
            <a:ext cx="5382225" cy="38320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537862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med bille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757746" cy="677423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83568" y="1318996"/>
            <a:ext cx="5382225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3" name="Pladsholder til indhold 9"/>
          <p:cNvSpPr>
            <a:spLocks noGrp="1"/>
          </p:cNvSpPr>
          <p:nvPr>
            <p:ph sz="quarter" idx="15"/>
          </p:nvPr>
        </p:nvSpPr>
        <p:spPr>
          <a:xfrm>
            <a:off x="6283568" y="2476501"/>
            <a:ext cx="5382225" cy="36841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Rektangel 9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4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3567" y="652677"/>
            <a:ext cx="3970141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33400" y="1681860"/>
            <a:ext cx="111252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tilføje en titel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3400" y="3142361"/>
            <a:ext cx="11125200" cy="307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4"/>
          </p:nvPr>
        </p:nvSpPr>
        <p:spPr>
          <a:xfrm>
            <a:off x="8915400" y="6352857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AED5AAB-A39D-A14D-8682-04A60CD5F37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751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1" r:id="rId4"/>
    <p:sldLayoutId id="2147483661" r:id="rId5"/>
    <p:sldLayoutId id="2147483662" r:id="rId6"/>
    <p:sldLayoutId id="2147483666" r:id="rId7"/>
    <p:sldLayoutId id="2147483667" r:id="rId8"/>
    <p:sldLayoutId id="2147483668" r:id="rId9"/>
    <p:sldLayoutId id="2147483669" r:id="rId10"/>
    <p:sldLayoutId id="2147483663" r:id="rId11"/>
    <p:sldLayoutId id="2147483664" r:id="rId12"/>
    <p:sldLayoutId id="2147483672" r:id="rId13"/>
    <p:sldLayoutId id="2147483665" r:id="rId14"/>
    <p:sldLayoutId id="2147483670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Ruda" charset="0"/>
          <a:ea typeface="Ruda" charset="0"/>
          <a:cs typeface="Ruda" charset="0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/>
        <a:buChar char="•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393700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/>
        <a:buChar char="•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711200" indent="-1397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/>
        <a:buChar char="•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711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None/>
        <a:tabLst/>
        <a:defRPr sz="1400" i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711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None/>
        <a:tabLst/>
        <a:defRPr sz="1200" i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8DE54-3540-424B-94B5-094BA9CF2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Oversæt dit budskab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32F40CA-7871-42D5-A4DA-261FE556A2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b="1" dirty="0"/>
              <a:t>Her er hvad du skal gøre for at undgå en klassisk kommunikationsfælde.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59921C-539D-4832-B1C5-AB3F249D93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Styrk din </a:t>
            </a:r>
            <a:r>
              <a:rPr lang="da-DK" dirty="0" err="1"/>
              <a:t>kommunikatoin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481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ED79F-AF3E-45B9-82BB-7EAB8795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894427"/>
            <a:ext cx="11125200" cy="637820"/>
          </a:xfrm>
        </p:spPr>
        <p:txBody>
          <a:bodyPr>
            <a:noAutofit/>
          </a:bodyPr>
          <a:lstStyle/>
          <a:p>
            <a:r>
              <a:rPr lang="da-DK" sz="1400" dirty="0"/>
              <a:t>Udfyld alle boksene. Gå evt. tilbage til din chef, hvis der er noget, du ikke har viden </a:t>
            </a:r>
            <a:r>
              <a:rPr lang="da-DK" sz="1400"/>
              <a:t>om. HUSK</a:t>
            </a:r>
            <a:r>
              <a:rPr lang="da-DK" sz="1400" dirty="0"/>
              <a:t>: Du kan ikke overbevise andre om noget, du ikke selv har overblik over eller tilstrækkelig viden om.</a:t>
            </a: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57A1DCE2-E6ED-4801-BCFD-9156125A482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90577916"/>
              </p:ext>
            </p:extLst>
          </p:nvPr>
        </p:nvGraphicFramePr>
        <p:xfrm>
          <a:off x="532800" y="1225296"/>
          <a:ext cx="111252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val="1702341613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632973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Mine noter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83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/>
                        <a:t>Hvorfor?</a:t>
                      </a:r>
                      <a:br>
                        <a:rPr lang="da-DK" dirty="0"/>
                      </a:br>
                      <a:r>
                        <a:rPr lang="da-DK" dirty="0"/>
                        <a:t>- </a:t>
                      </a:r>
                      <a:r>
                        <a:rPr lang="da-DK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Forklar hvorfor denne beslutning er truffet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8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/>
                        <a:t>Hvad?</a:t>
                      </a:r>
                      <a:br>
                        <a:rPr lang="da-DK" dirty="0"/>
                      </a:br>
                      <a:r>
                        <a:rPr lang="da-DK" dirty="0"/>
                        <a:t>- </a:t>
                      </a:r>
                      <a:r>
                        <a:rPr lang="da-DK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Hvad består beslutningen konkret i, og hvad skal afdelingen/medarbejderne konkret gøre/ikke gøre?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30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/>
                        <a:t>Hvordan?</a:t>
                      </a:r>
                      <a:br>
                        <a:rPr lang="da-DK" dirty="0"/>
                      </a:br>
                      <a:r>
                        <a:rPr lang="da-DK" dirty="0"/>
                        <a:t>- </a:t>
                      </a:r>
                      <a:r>
                        <a:rPr lang="da-DK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Hvordan ved jeg, at vi har nået målet, og hvordan skal modtagerne agere?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5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/>
                        <a:t>Afsenderen (mig)?</a:t>
                      </a:r>
                      <a:br>
                        <a:rPr lang="da-DK" dirty="0"/>
                      </a:br>
                      <a:r>
                        <a:rPr lang="da-DK" dirty="0"/>
                        <a:t>- </a:t>
                      </a:r>
                      <a:r>
                        <a:rPr lang="da-DK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Hvad er jeg enig (og evt. uenig) i, og hvad er jeg i tvivl om?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553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/>
                        <a:t>Modtageren?</a:t>
                      </a:r>
                      <a:br>
                        <a:rPr lang="da-DK" dirty="0"/>
                      </a:br>
                      <a:r>
                        <a:rPr lang="da-DK" dirty="0"/>
                        <a:t>- </a:t>
                      </a:r>
                      <a:r>
                        <a:rPr lang="da-DK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Hvilke konsekvenser har beslutningen for afdelingen/den enkelte (fordele/ulemper)?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0934"/>
                  </a:ext>
                </a:extLst>
              </a:tr>
            </a:tbl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46D98A9-944E-4B28-B505-74D23E08C62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2</a:t>
            </a:fld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7AC5407-5FB9-446D-B466-019C3A61B5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Styrk din kommunikation – Oversæt dit budskab</a:t>
            </a:r>
          </a:p>
        </p:txBody>
      </p:sp>
    </p:spTree>
    <p:extLst>
      <p:ext uri="{BB962C8B-B14F-4D97-AF65-F5344CB8AC3E}">
        <p14:creationId xmlns:p14="http://schemas.microsoft.com/office/powerpoint/2010/main" val="169363605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IT-Branchen">
      <a:dk1>
        <a:srgbClr val="222222"/>
      </a:dk1>
      <a:lt1>
        <a:srgbClr val="FFFFFF"/>
      </a:lt1>
      <a:dk2>
        <a:srgbClr val="00002A"/>
      </a:dk2>
      <a:lt2>
        <a:srgbClr val="E90C30"/>
      </a:lt2>
      <a:accent1>
        <a:srgbClr val="E90C30"/>
      </a:accent1>
      <a:accent2>
        <a:srgbClr val="4A4453"/>
      </a:accent2>
      <a:accent3>
        <a:srgbClr val="D4D3D6"/>
      </a:accent3>
      <a:accent4>
        <a:srgbClr val="FFFFFF"/>
      </a:accent4>
      <a:accent5>
        <a:srgbClr val="4316FB"/>
      </a:accent5>
      <a:accent6>
        <a:srgbClr val="80C6B8"/>
      </a:accent6>
      <a:hlink>
        <a:srgbClr val="4316FB"/>
      </a:hlink>
      <a:folHlink>
        <a:srgbClr val="4316F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skabelon 2019 IT-Branchen.pptx" id="{0A05353C-9E0C-4ED1-9F00-AF36E417D847}" vid="{76AFC437-F271-4FFA-8A4B-52EAF8A04E63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F3A576F8B23745876AB7E7794D05C3" ma:contentTypeVersion="10" ma:contentTypeDescription="Opret et nyt dokument." ma:contentTypeScope="" ma:versionID="ee39fbbdfed1d994a92609847e3cde25">
  <xsd:schema xmlns:xsd="http://www.w3.org/2001/XMLSchema" xmlns:xs="http://www.w3.org/2001/XMLSchema" xmlns:p="http://schemas.microsoft.com/office/2006/metadata/properties" xmlns:ns3="a2e22843-a6bd-4287-9d4f-f618d6a553ae" xmlns:ns4="7e8c1a17-b4f5-4a7d-9d46-cd5f21924bda" targetNamespace="http://schemas.microsoft.com/office/2006/metadata/properties" ma:root="true" ma:fieldsID="63fc82b9a3ce46a70711fb2b204f1d12" ns3:_="" ns4:_="">
    <xsd:import namespace="a2e22843-a6bd-4287-9d4f-f618d6a553ae"/>
    <xsd:import namespace="7e8c1a17-b4f5-4a7d-9d46-cd5f21924b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22843-a6bd-4287-9d4f-f618d6a55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c1a17-b4f5-4a7d-9d46-cd5f21924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740140-64D2-4125-AA92-93BA39A03DC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e8c1a17-b4f5-4a7d-9d46-cd5f21924bda"/>
    <ds:schemaRef ds:uri="a2e22843-a6bd-4287-9d4f-f618d6a553a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004BE8-B636-4893-A6D5-D6ED9D9AAD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B90C20-B7AD-41B1-B0F0-40C75822F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e22843-a6bd-4287-9d4f-f618d6a553ae"/>
    <ds:schemaRef ds:uri="7e8c1a17-b4f5-4a7d-9d46-cd5f21924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PowerPoint-skabelon 2019 IT-Branchen</Template>
  <TotalTime>61</TotalTime>
  <Words>85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Ruda</vt:lpstr>
      <vt:lpstr>Kontortema</vt:lpstr>
      <vt:lpstr>Oversæt dit budskab</vt:lpstr>
      <vt:lpstr>Udfyld alle boksene. Gå evt. tilbage til din chef, hvis der er noget, du ikke har viden om. HUSK: Du kan ikke overbevise andre om noget, du ikke selv har overblik over eller tilstrækkelig viden om.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Rune Fick Hansen</dc:creator>
  <cp:lastModifiedBy>Rune Fick Hansen</cp:lastModifiedBy>
  <cp:revision>2</cp:revision>
  <cp:lastPrinted>2019-05-22T07:30:54Z</cp:lastPrinted>
  <dcterms:created xsi:type="dcterms:W3CDTF">2019-09-13T06:50:30Z</dcterms:created>
  <dcterms:modified xsi:type="dcterms:W3CDTF">2019-09-13T07:51:52Z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0x010100A2F3A576F8B23745876AB7E7794D05C3</vt:lpwstr>
  </property>
</Properties>
</file>