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9" r:id="rId5"/>
    <p:sldId id="295" r:id="rId6"/>
    <p:sldId id="296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6FB"/>
    <a:srgbClr val="00002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32097-6D73-4C9D-908A-11762C08C56E}" v="6" dt="2019-09-25T20:20:51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43"/>
  </p:normalViewPr>
  <p:slideViewPr>
    <p:cSldViewPr snapToGrid="0" snapToObjects="1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ne Fick Hansen" userId="f85efc3c-c917-48ad-8c8b-a542af4692e7" providerId="ADAL" clId="{E23A7237-670F-445C-803E-4A154B530F5F}"/>
    <pc:docChg chg="custSel modSld">
      <pc:chgData name="Rune Fick Hansen" userId="f85efc3c-c917-48ad-8c8b-a542af4692e7" providerId="ADAL" clId="{E23A7237-670F-445C-803E-4A154B530F5F}" dt="2019-09-25T20:21:12.966" v="115" actId="1038"/>
      <pc:docMkLst>
        <pc:docMk/>
      </pc:docMkLst>
      <pc:sldChg chg="modSp">
        <pc:chgData name="Rune Fick Hansen" userId="f85efc3c-c917-48ad-8c8b-a542af4692e7" providerId="ADAL" clId="{E23A7237-670F-445C-803E-4A154B530F5F}" dt="2019-09-25T20:13:57.961" v="49" actId="20577"/>
        <pc:sldMkLst>
          <pc:docMk/>
          <pc:sldMk cId="2294812054" sldId="259"/>
        </pc:sldMkLst>
        <pc:spChg chg="mod">
          <ac:chgData name="Rune Fick Hansen" userId="f85efc3c-c917-48ad-8c8b-a542af4692e7" providerId="ADAL" clId="{E23A7237-670F-445C-803E-4A154B530F5F}" dt="2019-09-25T20:13:15.711" v="28" actId="20577"/>
          <ac:spMkLst>
            <pc:docMk/>
            <pc:sldMk cId="2294812054" sldId="259"/>
            <ac:spMk id="2" creationId="{2008DE54-3540-424B-94B5-094BA9CF23C4}"/>
          </ac:spMkLst>
        </pc:spChg>
        <pc:spChg chg="mod">
          <ac:chgData name="Rune Fick Hansen" userId="f85efc3c-c917-48ad-8c8b-a542af4692e7" providerId="ADAL" clId="{E23A7237-670F-445C-803E-4A154B530F5F}" dt="2019-09-25T20:13:57.961" v="49" actId="20577"/>
          <ac:spMkLst>
            <pc:docMk/>
            <pc:sldMk cId="2294812054" sldId="259"/>
            <ac:spMk id="3" creationId="{832F40CA-7871-42D5-A4DA-261FE556A229}"/>
          </ac:spMkLst>
        </pc:spChg>
      </pc:sldChg>
      <pc:sldChg chg="modSp">
        <pc:chgData name="Rune Fick Hansen" userId="f85efc3c-c917-48ad-8c8b-a542af4692e7" providerId="ADAL" clId="{E23A7237-670F-445C-803E-4A154B530F5F}" dt="2019-09-25T20:14:39.013" v="84" actId="20577"/>
        <pc:sldMkLst>
          <pc:docMk/>
          <pc:sldMk cId="3960452965" sldId="295"/>
        </pc:sldMkLst>
        <pc:spChg chg="mod">
          <ac:chgData name="Rune Fick Hansen" userId="f85efc3c-c917-48ad-8c8b-a542af4692e7" providerId="ADAL" clId="{E23A7237-670F-445C-803E-4A154B530F5F}" dt="2019-09-25T20:14:39.013" v="84" actId="20577"/>
          <ac:spMkLst>
            <pc:docMk/>
            <pc:sldMk cId="3960452965" sldId="295"/>
            <ac:spMk id="2" creationId="{416D677B-89BD-4A12-9483-EAF0BE60342C}"/>
          </ac:spMkLst>
        </pc:spChg>
      </pc:sldChg>
      <pc:sldChg chg="addSp delSp modSp">
        <pc:chgData name="Rune Fick Hansen" userId="f85efc3c-c917-48ad-8c8b-a542af4692e7" providerId="ADAL" clId="{E23A7237-670F-445C-803E-4A154B530F5F}" dt="2019-09-25T20:21:12.966" v="115" actId="1038"/>
        <pc:sldMkLst>
          <pc:docMk/>
          <pc:sldMk cId="1544605732" sldId="296"/>
        </pc:sldMkLst>
        <pc:spChg chg="mod">
          <ac:chgData name="Rune Fick Hansen" userId="f85efc3c-c917-48ad-8c8b-a542af4692e7" providerId="ADAL" clId="{E23A7237-670F-445C-803E-4A154B530F5F}" dt="2019-09-25T20:14:31.397" v="78" actId="20577"/>
          <ac:spMkLst>
            <pc:docMk/>
            <pc:sldMk cId="1544605732" sldId="296"/>
            <ac:spMk id="5" creationId="{6D969F98-25AC-469A-A1FF-1CF458904FFE}"/>
          </ac:spMkLst>
        </pc:spChg>
        <pc:picChg chg="del">
          <ac:chgData name="Rune Fick Hansen" userId="f85efc3c-c917-48ad-8c8b-a542af4692e7" providerId="ADAL" clId="{E23A7237-670F-445C-803E-4A154B530F5F}" dt="2019-09-25T20:20:43.506" v="85" actId="478"/>
          <ac:picMkLst>
            <pc:docMk/>
            <pc:sldMk cId="1544605732" sldId="296"/>
            <ac:picMk id="8" creationId="{FB8A0E96-4FF2-47D6-BB58-67964FCDA7E9}"/>
          </ac:picMkLst>
        </pc:picChg>
        <pc:picChg chg="add mod">
          <ac:chgData name="Rune Fick Hansen" userId="f85efc3c-c917-48ad-8c8b-a542af4692e7" providerId="ADAL" clId="{E23A7237-670F-445C-803E-4A154B530F5F}" dt="2019-09-25T20:21:12.966" v="115" actId="1038"/>
          <ac:picMkLst>
            <pc:docMk/>
            <pc:sldMk cId="1544605732" sldId="296"/>
            <ac:picMk id="14" creationId="{81CAB71B-3E2C-446E-B840-0C2064846F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51B5A-1F07-DC4A-B4C5-06BFC973F8E3}" type="datetimeFigureOut">
              <a:rPr lang="da-DK" smtClean="0"/>
              <a:t>25-09-2019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CB9B2-7242-7843-A76D-457038FA2C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d bille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-9236"/>
            <a:ext cx="12192000" cy="6867236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981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998127" y="3979720"/>
            <a:ext cx="101963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2385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3911600"/>
            <a:ext cx="11136376" cy="59182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0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532800" y="3579734"/>
            <a:ext cx="11136376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sp>
        <p:nvSpPr>
          <p:cNvPr id="12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4648287"/>
            <a:ext cx="11136376" cy="166031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Rektangel 12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5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>
              <a:buFontTx/>
              <a:buNone/>
              <a:defRPr sz="1100">
                <a:solidFill>
                  <a:srgbClr val="FFFFFF"/>
                </a:solidFill>
              </a:defRPr>
            </a:lvl4pPr>
            <a:lvl5pPr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9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14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>
              <a:buFontTx/>
              <a:buNone/>
              <a:defRPr sz="1100">
                <a:solidFill>
                  <a:srgbClr val="FFFFFF"/>
                </a:solidFill>
              </a:defRPr>
            </a:lvl4pPr>
            <a:lvl5pPr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1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>
          <a:xfrm>
            <a:off x="8915400" y="635285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ED5AAB-A39D-A14D-8682-04A60CD5F37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>
              <a:buFontTx/>
              <a:buNone/>
              <a:defRPr sz="1100">
                <a:solidFill>
                  <a:srgbClr val="FFFFFF"/>
                </a:solidFill>
              </a:defRPr>
            </a:lvl4pPr>
            <a:lvl5pPr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1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2159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571500" indent="0">
              <a:buFontTx/>
              <a:buNone/>
              <a:defRPr>
                <a:solidFill>
                  <a:srgbClr val="FFFFFF"/>
                </a:solidFill>
              </a:defRPr>
            </a:lvl3pPr>
            <a:lvl4pPr>
              <a:buFontTx/>
              <a:buNone/>
              <a:defRPr>
                <a:solidFill>
                  <a:srgbClr val="FFFFFF"/>
                </a:solidFill>
              </a:defRPr>
            </a:lvl4pPr>
            <a:lvl5pPr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>
          <a:xfrm>
            <a:off x="8915400" y="6352857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ED5AAB-A39D-A14D-8682-04A60CD5F37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695385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8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627183"/>
            <a:ext cx="6953850" cy="3681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16"/>
          <p:cNvSpPr>
            <a:spLocks noGrp="1"/>
          </p:cNvSpPr>
          <p:nvPr>
            <p:ph type="body" sz="quarter" idx="16"/>
          </p:nvPr>
        </p:nvSpPr>
        <p:spPr>
          <a:xfrm>
            <a:off x="8659368" y="5024438"/>
            <a:ext cx="3002407" cy="115002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 sz="1100"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 sz="1100">
                <a:solidFill>
                  <a:schemeClr val="tx1"/>
                </a:solidFill>
              </a:defRPr>
            </a:lvl3pPr>
            <a:lvl4pPr>
              <a:buFontTx/>
              <a:buNone/>
              <a:defRPr sz="1100">
                <a:solidFill>
                  <a:schemeClr val="tx1"/>
                </a:solidFill>
              </a:defRPr>
            </a:lvl4pPr>
            <a:lvl5pPr>
              <a:buFontTx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1" name="Pladsholder til indhold 18"/>
          <p:cNvSpPr>
            <a:spLocks noGrp="1"/>
          </p:cNvSpPr>
          <p:nvPr>
            <p:ph sz="quarter" idx="17"/>
          </p:nvPr>
        </p:nvSpPr>
        <p:spPr>
          <a:xfrm>
            <a:off x="8659368" y="1318997"/>
            <a:ext cx="3002280" cy="353646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4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695384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el 2"/>
          <p:cNvSpPr>
            <a:spLocks noGrp="1"/>
          </p:cNvSpPr>
          <p:nvPr>
            <p:ph type="subTitle" idx="1"/>
          </p:nvPr>
        </p:nvSpPr>
        <p:spPr>
          <a:xfrm>
            <a:off x="3340100" y="5270499"/>
            <a:ext cx="5521776" cy="673101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7" name="Pladsholder til medieklip 6"/>
          <p:cNvSpPr>
            <a:spLocks noGrp="1"/>
          </p:cNvSpPr>
          <p:nvPr>
            <p:ph type="media" sz="quarter" idx="12"/>
          </p:nvPr>
        </p:nvSpPr>
        <p:spPr>
          <a:xfrm>
            <a:off x="2588076" y="1308100"/>
            <a:ext cx="7025824" cy="3797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medie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0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9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  <p:extLst>
      <p:ext uri="{BB962C8B-B14F-4D97-AF65-F5344CB8AC3E}">
        <p14:creationId xmlns:p14="http://schemas.microsoft.com/office/powerpoint/2010/main" val="197247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  <p:sp>
        <p:nvSpPr>
          <p:cNvPr id="8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blå">
    <p:bg>
      <p:bgPr>
        <a:solidFill>
          <a:srgbClr val="431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8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accent4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7" cy="41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ly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997527" y="1487195"/>
            <a:ext cx="1019694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2" name="Undertitel 2"/>
          <p:cNvSpPr>
            <a:spLocks noGrp="1"/>
          </p:cNvSpPr>
          <p:nvPr>
            <p:ph type="subTitle" idx="1"/>
          </p:nvPr>
        </p:nvSpPr>
        <p:spPr>
          <a:xfrm>
            <a:off x="997527" y="3979720"/>
            <a:ext cx="10196946" cy="21717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776626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2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11125200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4"/>
          </p:nvPr>
        </p:nvSpPr>
        <p:spPr>
          <a:xfrm>
            <a:off x="532800" y="2627184"/>
            <a:ext cx="11125200" cy="35704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  <p:extLst>
      <p:ext uri="{BB962C8B-B14F-4D97-AF65-F5344CB8AC3E}">
        <p14:creationId xmlns:p14="http://schemas.microsoft.com/office/powerpoint/2010/main" val="49143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5382225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0" name="Pladsholder til billede 9"/>
          <p:cNvSpPr>
            <a:spLocks noGrp="1"/>
          </p:cNvSpPr>
          <p:nvPr>
            <p:ph type="pic" sz="quarter" idx="12"/>
          </p:nvPr>
        </p:nvSpPr>
        <p:spPr>
          <a:xfrm>
            <a:off x="6426200" y="1460499"/>
            <a:ext cx="5242976" cy="470738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7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476500"/>
            <a:ext cx="5382225" cy="364055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9720908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6434254" y="0"/>
            <a:ext cx="5757746" cy="67742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800" y="1318996"/>
            <a:ext cx="5382225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2" name="Pladsholder til indhold 9"/>
          <p:cNvSpPr>
            <a:spLocks noGrp="1"/>
          </p:cNvSpPr>
          <p:nvPr>
            <p:ph sz="quarter" idx="15"/>
          </p:nvPr>
        </p:nvSpPr>
        <p:spPr>
          <a:xfrm>
            <a:off x="532800" y="2476501"/>
            <a:ext cx="5382225" cy="38320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3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1" y="652677"/>
            <a:ext cx="5378629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med bille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757746" cy="677423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83568" y="1318996"/>
            <a:ext cx="5382225" cy="101272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13" name="Pladsholder til indhold 9"/>
          <p:cNvSpPr>
            <a:spLocks noGrp="1"/>
          </p:cNvSpPr>
          <p:nvPr>
            <p:ph sz="quarter" idx="15"/>
          </p:nvPr>
        </p:nvSpPr>
        <p:spPr>
          <a:xfrm>
            <a:off x="6283568" y="2476501"/>
            <a:ext cx="5382225" cy="36841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215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571500" indent="0">
              <a:buFontTx/>
              <a:buNone/>
              <a:defRPr>
                <a:solidFill>
                  <a:schemeClr val="tx1"/>
                </a:solidFill>
              </a:defRPr>
            </a:lvl3pPr>
            <a:lvl4pPr>
              <a:buFontTx/>
              <a:buNone/>
              <a:defRPr>
                <a:solidFill>
                  <a:schemeClr val="tx1"/>
                </a:solidFill>
              </a:defRPr>
            </a:lvl4pPr>
            <a:lvl5pPr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ktangel 9"/>
          <p:cNvSpPr/>
          <p:nvPr userDrawn="1"/>
        </p:nvSpPr>
        <p:spPr>
          <a:xfrm>
            <a:off x="0" y="6774232"/>
            <a:ext cx="12192000" cy="9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0" y="442342"/>
            <a:ext cx="1185976" cy="413999"/>
          </a:xfrm>
          <a:prstGeom prst="rect">
            <a:avLst/>
          </a:prstGeom>
        </p:spPr>
      </p:pic>
      <p:sp>
        <p:nvSpPr>
          <p:cNvPr id="14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3567" y="652677"/>
            <a:ext cx="3970141" cy="272074"/>
          </a:xfrm>
        </p:spPr>
        <p:txBody>
          <a:bodyPr anchor="b">
            <a:normAutofit/>
          </a:bodyPr>
          <a:lstStyle>
            <a:lvl1pPr marL="0" indent="0" algn="l">
              <a:buFontTx/>
              <a:buNone/>
              <a:defRPr sz="1100" cap="all" baseline="0">
                <a:solidFill>
                  <a:schemeClr val="tx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da-DK" dirty="0"/>
              <a:t>Klik for at indsætte en etikette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33400" y="1681860"/>
            <a:ext cx="111252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tilføje en titel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3400" y="3142361"/>
            <a:ext cx="11125200" cy="307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4"/>
          </p:nvPr>
        </p:nvSpPr>
        <p:spPr>
          <a:xfrm>
            <a:off x="8915400" y="6352857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AED5AAB-A39D-A14D-8682-04A60CD5F37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751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1" r:id="rId4"/>
    <p:sldLayoutId id="2147483661" r:id="rId5"/>
    <p:sldLayoutId id="2147483662" r:id="rId6"/>
    <p:sldLayoutId id="2147483666" r:id="rId7"/>
    <p:sldLayoutId id="2147483667" r:id="rId8"/>
    <p:sldLayoutId id="2147483668" r:id="rId9"/>
    <p:sldLayoutId id="2147483669" r:id="rId10"/>
    <p:sldLayoutId id="2147483663" r:id="rId11"/>
    <p:sldLayoutId id="2147483664" r:id="rId12"/>
    <p:sldLayoutId id="2147483672" r:id="rId13"/>
    <p:sldLayoutId id="2147483665" r:id="rId14"/>
    <p:sldLayoutId id="2147483670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Ruda" charset="0"/>
          <a:ea typeface="Ruda" charset="0"/>
          <a:cs typeface="Ruda" charset="0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393700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711200" indent="-1397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/>
        <a:buChar char="•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711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None/>
        <a:tabLst/>
        <a:defRPr sz="1400" i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711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None/>
        <a:tabLst/>
        <a:defRPr sz="1200" i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8DE54-3540-424B-94B5-094BA9CF2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Definer dit kommunikationsmål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32F40CA-7871-42D5-A4DA-261FE556A2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 dirty="0"/>
              <a:t>For at du kan kommunikere overbevisende og sikre den rette effekt, er det en god ide at udarbejde specifikke kommunikationsmål.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59921C-539D-4832-B1C5-AB3F249D93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Styrk din </a:t>
            </a:r>
            <a:r>
              <a:rPr lang="da-DK" dirty="0" err="1"/>
              <a:t>kommunikatoin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481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D677B-89BD-4A12-9483-EAF0BE60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Definer dit kommunikationsmål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7D0590-DACF-450C-8360-4C5D3E70F98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da-DK" dirty="0"/>
              <a:t>Beslut hvilken effekt du vil have på dine målgrupper, og brug evt. hoved/hjerte/ben-modellen som udgangspunkt</a:t>
            </a:r>
            <a:br>
              <a:rPr lang="da-DK" dirty="0"/>
            </a:b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b="1" dirty="0"/>
              <a:t>Hoved (information)</a:t>
            </a:r>
            <a:br>
              <a:rPr lang="da-DK" dirty="0"/>
            </a:br>
            <a:r>
              <a:rPr lang="da-DK" sz="1400" dirty="0"/>
              <a:t>Identificer hvad intentionen med dit budskab er, og hvilke tanker det skal udløse hos målgruppen. Hvad skal målgruppen vide, hvad er dit centrale budskab?</a:t>
            </a:r>
            <a:br>
              <a:rPr lang="da-DK" sz="1400" dirty="0"/>
            </a:br>
            <a:endParaRPr lang="da-DK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b="1" dirty="0"/>
              <a:t>Hjerte (følelse)</a:t>
            </a:r>
            <a:br>
              <a:rPr lang="da-DK" dirty="0"/>
            </a:br>
            <a:r>
              <a:rPr lang="da-DK" sz="1400" dirty="0"/>
              <a:t>Hvilke følelser vil du gerne udløse hos målgruppen med dit budskab? Kommunikere du noget positivt, negativt eller neutralt, og hvordan skal målgruppen forholde sig til dit budskab?</a:t>
            </a:r>
            <a:br>
              <a:rPr lang="da-DK" sz="1400" dirty="0"/>
            </a:br>
            <a:endParaRPr lang="da-DK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b="1" dirty="0"/>
              <a:t>Ben (Ageren)</a:t>
            </a:r>
            <a:br>
              <a:rPr lang="da-DK" dirty="0"/>
            </a:br>
            <a:r>
              <a:rPr lang="da-DK" sz="1400" dirty="0"/>
              <a:t>Kræver budskabet at nogle målgrupper foretager en konkret handling eller er det blot information? Kræver dit budskab en omstilling i målgruppens daglige ageren?</a:t>
            </a:r>
          </a:p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EF04F71C-2AC5-4BCD-BB6D-DA98CD79A68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59368" y="2627183"/>
            <a:ext cx="3002280" cy="3501054"/>
          </a:xfrm>
        </p:spPr>
        <p:txBody>
          <a:bodyPr/>
          <a:lstStyle/>
          <a:p>
            <a:r>
              <a:rPr lang="da-DK" dirty="0"/>
              <a:t>Ud fra modellen skal du beslutte, hvad den enkelte målgruppe skal tænke, føle og gøre, når du er færdig med at levere dit budskab.</a:t>
            </a:r>
            <a:br>
              <a:rPr lang="da-DK" dirty="0"/>
            </a:br>
            <a:endParaRPr lang="da-DK" dirty="0"/>
          </a:p>
          <a:p>
            <a:r>
              <a:rPr lang="da-DK" dirty="0"/>
              <a:t>Udfyld modellen på næste slide, så du bliver klar på din målsætning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587B95-0485-410E-B3DC-95E6A101F7C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7BA24338-B3EC-470A-B209-187A3D34E8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Styrk din kommunikation</a:t>
            </a:r>
          </a:p>
        </p:txBody>
      </p:sp>
    </p:spTree>
    <p:extLst>
      <p:ext uri="{BB962C8B-B14F-4D97-AF65-F5344CB8AC3E}">
        <p14:creationId xmlns:p14="http://schemas.microsoft.com/office/powerpoint/2010/main" val="396045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37419FC-994E-49E2-8FC4-29D55803AB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ED5AAB-A39D-A14D-8682-04A60CD5F37D}" type="slidenum">
              <a:rPr lang="da-DK" smtClean="0"/>
              <a:t>3</a:t>
            </a:fld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D969F98-25AC-469A-A1FF-1CF458904F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Definer dit kommunikationsmål</a:t>
            </a:r>
          </a:p>
        </p:txBody>
      </p:sp>
      <p:graphicFrame>
        <p:nvGraphicFramePr>
          <p:cNvPr id="6" name="Group 20">
            <a:extLst>
              <a:ext uri="{FF2B5EF4-FFF2-40B4-BE49-F238E27FC236}">
                <a16:creationId xmlns:a16="http://schemas.microsoft.com/office/drawing/2014/main" id="{CED51487-2CD3-4DD9-A94E-28729F2B8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497782"/>
              </p:ext>
            </p:extLst>
          </p:nvPr>
        </p:nvGraphicFramePr>
        <p:xfrm>
          <a:off x="532801" y="1478940"/>
          <a:ext cx="9358545" cy="454342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835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2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387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Ruda" panose="02000000000000000000" pitchFamily="2" charset="0"/>
                        </a:rPr>
                        <a:t>Hoved</a:t>
                      </a:r>
                      <a:endParaRPr kumimoji="0" lang="da-DK" sz="1600" b="1" u="none" strike="noStrike" cap="none" normalizeH="0" baseline="0" dirty="0">
                        <a:ln>
                          <a:noFill/>
                        </a:ln>
                        <a:effectLst/>
                        <a:latin typeface="Ruda" panose="02000000000000000000" pitchFamily="2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da-DK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a-DK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Hvad skal medarbejderne tænke?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Hvad er dit centrale budskab?</a:t>
                      </a: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91457" marR="91457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Lucida Handwriting" pitchFamily="66" charset="0"/>
                        <a:ea typeface="ＭＳ Ｐゴシック" pitchFamily="34" charset="-128"/>
                      </a:endParaRPr>
                    </a:p>
                  </a:txBody>
                  <a:tcPr marL="91457" marR="91457" marT="45729" marB="4572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87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Ruda" panose="02000000000000000000" pitchFamily="2" charset="0"/>
                        </a:rPr>
                        <a:t>Hjerte</a:t>
                      </a:r>
                      <a:endParaRPr kumimoji="0" lang="da-DK" sz="1600" b="1" u="none" strike="noStrike" cap="none" normalizeH="0" baseline="0" dirty="0">
                        <a:ln>
                          <a:noFill/>
                        </a:ln>
                        <a:effectLst/>
                        <a:latin typeface="Ruda" panose="02000000000000000000" pitchFamily="2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da-DK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a-DK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Hvad skal medarbejderne føle?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Hvilken stemning skal der herske omkring dit budskab?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Lucida Handwriting" pitchFamily="66" charset="0"/>
                        <a:ea typeface="ＭＳ Ｐゴシック" pitchFamily="34" charset="-128"/>
                      </a:endParaRPr>
                    </a:p>
                  </a:txBody>
                  <a:tcPr marL="91457" marR="91457" marT="45729" marB="4572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6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Ruda" panose="02000000000000000000" pitchFamily="2" charset="0"/>
                        </a:rPr>
                        <a:t>Ben</a:t>
                      </a:r>
                      <a:endParaRPr kumimoji="0" lang="da-DK" sz="1600" b="1" u="none" strike="noStrike" cap="none" normalizeH="0" baseline="0" dirty="0">
                        <a:ln>
                          <a:noFill/>
                        </a:ln>
                        <a:effectLst/>
                        <a:latin typeface="Ruda" panose="02000000000000000000" pitchFamily="2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da-DK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a-DK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Hvad skal medarbejderne konkret gøre?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Hvilke handlemuligheder har de?</a:t>
                      </a: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91457" marR="91457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Lucida Handwriting" pitchFamily="66" charset="0"/>
                        <a:ea typeface="ＭＳ Ｐゴシック" pitchFamily="34" charset="-128"/>
                      </a:endParaRPr>
                    </a:p>
                  </a:txBody>
                  <a:tcPr marL="91457" marR="91457" marT="45729" marB="4572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Billede 9">
            <a:extLst>
              <a:ext uri="{FF2B5EF4-FFF2-40B4-BE49-F238E27FC236}">
                <a16:creationId xmlns:a16="http://schemas.microsoft.com/office/drawing/2014/main" id="{10177176-1B99-4A2C-A254-B9CAADE64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945" y="3010282"/>
            <a:ext cx="1524003" cy="131978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1F9112FD-446E-4D48-BB14-B4422A19D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909" y="1579557"/>
            <a:ext cx="1694691" cy="124053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81CAB71B-3E2C-446E-B840-0C2064846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749" y="4563342"/>
            <a:ext cx="1696384" cy="131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0573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IT-Branchen">
      <a:dk1>
        <a:srgbClr val="222222"/>
      </a:dk1>
      <a:lt1>
        <a:srgbClr val="FFFFFF"/>
      </a:lt1>
      <a:dk2>
        <a:srgbClr val="00002A"/>
      </a:dk2>
      <a:lt2>
        <a:srgbClr val="E90C30"/>
      </a:lt2>
      <a:accent1>
        <a:srgbClr val="E90C30"/>
      </a:accent1>
      <a:accent2>
        <a:srgbClr val="4A4453"/>
      </a:accent2>
      <a:accent3>
        <a:srgbClr val="D4D3D6"/>
      </a:accent3>
      <a:accent4>
        <a:srgbClr val="FFFFFF"/>
      </a:accent4>
      <a:accent5>
        <a:srgbClr val="4316FB"/>
      </a:accent5>
      <a:accent6>
        <a:srgbClr val="80C6B8"/>
      </a:accent6>
      <a:hlink>
        <a:srgbClr val="4316FB"/>
      </a:hlink>
      <a:folHlink>
        <a:srgbClr val="4316F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skabelon 2019 IT-Branchen.pptx" id="{0A05353C-9E0C-4ED1-9F00-AF36E417D847}" vid="{76AFC437-F271-4FFA-8A4B-52EAF8A04E63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F3A576F8B23745876AB7E7794D05C3" ma:contentTypeVersion="10" ma:contentTypeDescription="Opret et nyt dokument." ma:contentTypeScope="" ma:versionID="ee39fbbdfed1d994a92609847e3cde25">
  <xsd:schema xmlns:xsd="http://www.w3.org/2001/XMLSchema" xmlns:xs="http://www.w3.org/2001/XMLSchema" xmlns:p="http://schemas.microsoft.com/office/2006/metadata/properties" xmlns:ns3="a2e22843-a6bd-4287-9d4f-f618d6a553ae" xmlns:ns4="7e8c1a17-b4f5-4a7d-9d46-cd5f21924bda" targetNamespace="http://schemas.microsoft.com/office/2006/metadata/properties" ma:root="true" ma:fieldsID="63fc82b9a3ce46a70711fb2b204f1d12" ns3:_="" ns4:_="">
    <xsd:import namespace="a2e22843-a6bd-4287-9d4f-f618d6a553ae"/>
    <xsd:import namespace="7e8c1a17-b4f5-4a7d-9d46-cd5f21924b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22843-a6bd-4287-9d4f-f618d6a55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c1a17-b4f5-4a7d-9d46-cd5f21924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740140-64D2-4125-AA92-93BA39A03DCC}">
  <ds:schemaRefs>
    <ds:schemaRef ds:uri="http://schemas.microsoft.com/office/2006/metadata/properties"/>
    <ds:schemaRef ds:uri="http://schemas.openxmlformats.org/package/2006/metadata/core-properties"/>
    <ds:schemaRef ds:uri="a2e22843-a6bd-4287-9d4f-f618d6a553ae"/>
    <ds:schemaRef ds:uri="http://schemas.microsoft.com/office/infopath/2007/PartnerControls"/>
    <ds:schemaRef ds:uri="http://purl.org/dc/terms/"/>
    <ds:schemaRef ds:uri="http://schemas.microsoft.com/office/2006/documentManagement/types"/>
    <ds:schemaRef ds:uri="7e8c1a17-b4f5-4a7d-9d46-cd5f21924bda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004BE8-B636-4893-A6D5-D6ED9D9AAD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B90C20-B7AD-41B1-B0F0-40C75822F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e22843-a6bd-4287-9d4f-f618d6a553ae"/>
    <ds:schemaRef ds:uri="7e8c1a17-b4f5-4a7d-9d46-cd5f21924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PowerPoint-skabelon 2019 IT-Branchen</Template>
  <TotalTime>209</TotalTime>
  <Words>91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9" baseType="lpstr">
      <vt:lpstr>Arial</vt:lpstr>
      <vt:lpstr>Calibri</vt:lpstr>
      <vt:lpstr>Lucida Handwriting</vt:lpstr>
      <vt:lpstr>Ruda</vt:lpstr>
      <vt:lpstr>Verdana</vt:lpstr>
      <vt:lpstr>Kontortema</vt:lpstr>
      <vt:lpstr>Definer dit kommunikationsmål</vt:lpstr>
      <vt:lpstr>Definer dit kommunikationsmål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Rune Fick Hansen</dc:creator>
  <cp:lastModifiedBy>Rune Fick Hansen</cp:lastModifiedBy>
  <cp:revision>2</cp:revision>
  <cp:lastPrinted>2019-05-22T07:30:54Z</cp:lastPrinted>
  <dcterms:created xsi:type="dcterms:W3CDTF">2019-09-13T06:50:30Z</dcterms:created>
  <dcterms:modified xsi:type="dcterms:W3CDTF">2019-09-25T20:21:13Z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0x010100A2F3A576F8B23745876AB7E7794D05C3</vt:lpwstr>
  </property>
</Properties>
</file>