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76" r:id="rId6"/>
    <p:sldId id="269" r:id="rId7"/>
    <p:sldId id="270" r:id="rId8"/>
    <p:sldId id="271" r:id="rId9"/>
    <p:sldId id="277" r:id="rId10"/>
    <p:sldId id="278" r:id="rId11"/>
    <p:sldId id="275" r:id="rId12"/>
    <p:sldId id="280" r:id="rId13"/>
    <p:sldId id="274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316FB"/>
    <a:srgbClr val="00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B0836-BFC0-41F8-91F0-8B7E07E54531}" v="570" dt="2019-11-13T11:49:54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4" autoAdjust="0"/>
    <p:restoredTop sz="96051" autoAdjust="0"/>
  </p:normalViewPr>
  <p:slideViewPr>
    <p:cSldViewPr snapToGrid="0" snapToObjects="1">
      <p:cViewPr>
        <p:scale>
          <a:sx n="100" d="100"/>
          <a:sy n="100" d="100"/>
        </p:scale>
        <p:origin x="7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Fick Hansen" userId="f85efc3c-c917-48ad-8c8b-a542af4692e7" providerId="ADAL" clId="{735B0836-BFC0-41F8-91F0-8B7E07E54531}"/>
    <pc:docChg chg="undo redo custSel addSld delSld modSld sldOrd modMainMaster">
      <pc:chgData name="Rune Fick Hansen" userId="f85efc3c-c917-48ad-8c8b-a542af4692e7" providerId="ADAL" clId="{735B0836-BFC0-41F8-91F0-8B7E07E54531}" dt="2019-11-13T11:50:15.319" v="7553" actId="1036"/>
      <pc:docMkLst>
        <pc:docMk/>
      </pc:docMkLst>
      <pc:sldChg chg="addSp delSp modSp">
        <pc:chgData name="Rune Fick Hansen" userId="f85efc3c-c917-48ad-8c8b-a542af4692e7" providerId="ADAL" clId="{735B0836-BFC0-41F8-91F0-8B7E07E54531}" dt="2019-11-07T08:46:59.375" v="3068" actId="478"/>
        <pc:sldMkLst>
          <pc:docMk/>
          <pc:sldMk cId="1330477553" sldId="256"/>
        </pc:sldMkLst>
        <pc:spChg chg="mod">
          <ac:chgData name="Rune Fick Hansen" userId="f85efc3c-c917-48ad-8c8b-a542af4692e7" providerId="ADAL" clId="{735B0836-BFC0-41F8-91F0-8B7E07E54531}" dt="2019-11-06T14:41:21.076" v="2960" actId="20577"/>
          <ac:spMkLst>
            <pc:docMk/>
            <pc:sldMk cId="1330477553" sldId="256"/>
            <ac:spMk id="2" creationId="{00000000-0000-0000-0000-000000000000}"/>
          </ac:spMkLst>
        </pc:spChg>
        <pc:spChg chg="mod">
          <ac:chgData name="Rune Fick Hansen" userId="f85efc3c-c917-48ad-8c8b-a542af4692e7" providerId="ADAL" clId="{735B0836-BFC0-41F8-91F0-8B7E07E54531}" dt="2019-11-06T14:41:42.431" v="3012" actId="20577"/>
          <ac:spMkLst>
            <pc:docMk/>
            <pc:sldMk cId="1330477553" sldId="256"/>
            <ac:spMk id="3" creationId="{00000000-0000-0000-0000-000000000000}"/>
          </ac:spMkLst>
        </pc:spChg>
        <pc:spChg chg="del">
          <ac:chgData name="Rune Fick Hansen" userId="f85efc3c-c917-48ad-8c8b-a542af4692e7" providerId="ADAL" clId="{735B0836-BFC0-41F8-91F0-8B7E07E54531}" dt="2019-11-07T08:46:59.375" v="3068" actId="478"/>
          <ac:spMkLst>
            <pc:docMk/>
            <pc:sldMk cId="1330477553" sldId="256"/>
            <ac:spMk id="4" creationId="{00000000-0000-0000-0000-000000000000}"/>
          </ac:spMkLst>
        </pc:spChg>
        <pc:picChg chg="add del mod ord">
          <ac:chgData name="Rune Fick Hansen" userId="f85efc3c-c917-48ad-8c8b-a542af4692e7" providerId="ADAL" clId="{735B0836-BFC0-41F8-91F0-8B7E07E54531}" dt="2019-11-06T15:08:02.645" v="3016" actId="931"/>
          <ac:picMkLst>
            <pc:docMk/>
            <pc:sldMk cId="1330477553" sldId="256"/>
            <ac:picMk id="6" creationId="{99894E7A-8D65-4923-8C01-E853603D11FC}"/>
          </ac:picMkLst>
        </pc:picChg>
      </pc:sldChg>
      <pc:sldChg chg="addSp delSp modSp del">
        <pc:chgData name="Rune Fick Hansen" userId="f85efc3c-c917-48ad-8c8b-a542af4692e7" providerId="ADAL" clId="{735B0836-BFC0-41F8-91F0-8B7E07E54531}" dt="2019-11-12T09:19:43.899" v="5356" actId="2696"/>
        <pc:sldMkLst>
          <pc:docMk/>
          <pc:sldMk cId="1693636058" sldId="262"/>
        </pc:sldMkLst>
        <pc:spChg chg="mod">
          <ac:chgData name="Rune Fick Hansen" userId="f85efc3c-c917-48ad-8c8b-a542af4692e7" providerId="ADAL" clId="{735B0836-BFC0-41F8-91F0-8B7E07E54531}" dt="2019-11-07T08:47:22.539" v="3069" actId="242"/>
          <ac:spMkLst>
            <pc:docMk/>
            <pc:sldMk cId="1693636058" sldId="262"/>
            <ac:spMk id="2" creationId="{42EED79F-AF3E-45B9-82BB-7EAB8795B0FC}"/>
          </ac:spMkLst>
        </pc:spChg>
        <pc:spChg chg="mod">
          <ac:chgData name="Rune Fick Hansen" userId="f85efc3c-c917-48ad-8c8b-a542af4692e7" providerId="ADAL" clId="{735B0836-BFC0-41F8-91F0-8B7E07E54531}" dt="2019-11-06T13:47:46.556" v="2950"/>
          <ac:spMkLst>
            <pc:docMk/>
            <pc:sldMk cId="1693636058" sldId="262"/>
            <ac:spMk id="3" creationId="{F7909AD8-DF96-4E9F-A12E-C1F58FB4EDAA}"/>
          </ac:spMkLst>
        </pc:spChg>
        <pc:spChg chg="add del">
          <ac:chgData name="Rune Fick Hansen" userId="f85efc3c-c917-48ad-8c8b-a542af4692e7" providerId="ADAL" clId="{735B0836-BFC0-41F8-91F0-8B7E07E54531}" dt="2019-11-12T09:18:07.177" v="5327"/>
          <ac:spMkLst>
            <pc:docMk/>
            <pc:sldMk cId="1693636058" sldId="262"/>
            <ac:spMk id="6" creationId="{3FF4E9B5-160D-442A-A5A6-0855C7B47244}"/>
          </ac:spMkLst>
        </pc:spChg>
        <pc:picChg chg="add del mod modCrop">
          <ac:chgData name="Rune Fick Hansen" userId="f85efc3c-c917-48ad-8c8b-a542af4692e7" providerId="ADAL" clId="{735B0836-BFC0-41F8-91F0-8B7E07E54531}" dt="2019-11-12T09:18:36.213" v="5334"/>
          <ac:picMkLst>
            <pc:docMk/>
            <pc:sldMk cId="1693636058" sldId="262"/>
            <ac:picMk id="8" creationId="{0270CEC1-865A-4B68-ACB0-A34F2F7979D4}"/>
          </ac:picMkLst>
        </pc:picChg>
      </pc:sldChg>
      <pc:sldChg chg="addSp delSp modSp add del">
        <pc:chgData name="Rune Fick Hansen" userId="f85efc3c-c917-48ad-8c8b-a542af4692e7" providerId="ADAL" clId="{735B0836-BFC0-41F8-91F0-8B7E07E54531}" dt="2019-11-12T08:37:48.450" v="5030" actId="2696"/>
        <pc:sldMkLst>
          <pc:docMk/>
          <pc:sldMk cId="2821606668" sldId="263"/>
        </pc:sldMkLst>
        <pc:spChg chg="mod">
          <ac:chgData name="Rune Fick Hansen" userId="f85efc3c-c917-48ad-8c8b-a542af4692e7" providerId="ADAL" clId="{735B0836-BFC0-41F8-91F0-8B7E07E54531}" dt="2019-11-11T14:47:00.051" v="4985" actId="20577"/>
          <ac:spMkLst>
            <pc:docMk/>
            <pc:sldMk cId="2821606668" sldId="263"/>
            <ac:spMk id="2" creationId="{FD34D5A1-5059-465E-8FB6-0F8799F31CEC}"/>
          </ac:spMkLst>
        </pc:spChg>
        <pc:spChg chg="del">
          <ac:chgData name="Rune Fick Hansen" userId="f85efc3c-c917-48ad-8c8b-a542af4692e7" providerId="ADAL" clId="{735B0836-BFC0-41F8-91F0-8B7E07E54531}" dt="2019-11-11T14:44:42.984" v="4963" actId="478"/>
          <ac:spMkLst>
            <pc:docMk/>
            <pc:sldMk cId="2821606668" sldId="263"/>
            <ac:spMk id="3" creationId="{D0F09AE0-A57D-47B7-8D25-B4ED26346E3B}"/>
          </ac:spMkLst>
        </pc:spChg>
        <pc:spChg chg="mod">
          <ac:chgData name="Rune Fick Hansen" userId="f85efc3c-c917-48ad-8c8b-a542af4692e7" providerId="ADAL" clId="{735B0836-BFC0-41F8-91F0-8B7E07E54531}" dt="2019-11-07T09:01:04.873" v="3095" actId="20577"/>
          <ac:spMkLst>
            <pc:docMk/>
            <pc:sldMk cId="2821606668" sldId="263"/>
            <ac:spMk id="5" creationId="{A705F3ED-D715-4854-AF3E-46BC315751DB}"/>
          </ac:spMkLst>
        </pc:spChg>
        <pc:picChg chg="add del mod modCrop">
          <ac:chgData name="Rune Fick Hansen" userId="f85efc3c-c917-48ad-8c8b-a542af4692e7" providerId="ADAL" clId="{735B0836-BFC0-41F8-91F0-8B7E07E54531}" dt="2019-11-11T14:46:12.389" v="4974" actId="478"/>
          <ac:picMkLst>
            <pc:docMk/>
            <pc:sldMk cId="2821606668" sldId="263"/>
            <ac:picMk id="6" creationId="{9A767D7C-C766-4581-907D-D15623C32B7A}"/>
          </ac:picMkLst>
        </pc:picChg>
        <pc:picChg chg="add mod modCrop">
          <ac:chgData name="Rune Fick Hansen" userId="f85efc3c-c917-48ad-8c8b-a542af4692e7" providerId="ADAL" clId="{735B0836-BFC0-41F8-91F0-8B7E07E54531}" dt="2019-11-11T14:46:41.288" v="4983" actId="1076"/>
          <ac:picMkLst>
            <pc:docMk/>
            <pc:sldMk cId="2821606668" sldId="263"/>
            <ac:picMk id="7" creationId="{805273DD-FB97-459F-B5BD-EF7A930FAE10}"/>
          </ac:picMkLst>
        </pc:picChg>
      </pc:sldChg>
      <pc:sldChg chg="addSp modSp add del ord">
        <pc:chgData name="Rune Fick Hansen" userId="f85efc3c-c917-48ad-8c8b-a542af4692e7" providerId="ADAL" clId="{735B0836-BFC0-41F8-91F0-8B7E07E54531}" dt="2019-11-12T09:51:44.382" v="5870" actId="2696"/>
        <pc:sldMkLst>
          <pc:docMk/>
          <pc:sldMk cId="934875254" sldId="265"/>
        </pc:sldMkLst>
        <pc:spChg chg="mod">
          <ac:chgData name="Rune Fick Hansen" userId="f85efc3c-c917-48ad-8c8b-a542af4692e7" providerId="ADAL" clId="{735B0836-BFC0-41F8-91F0-8B7E07E54531}" dt="2019-11-08T11:52:26.475" v="3665" actId="20577"/>
          <ac:spMkLst>
            <pc:docMk/>
            <pc:sldMk cId="934875254" sldId="265"/>
            <ac:spMk id="2" creationId="{26F72B62-26A6-4246-8DBB-335A283AC67C}"/>
          </ac:spMkLst>
        </pc:spChg>
        <pc:spChg chg="mod">
          <ac:chgData name="Rune Fick Hansen" userId="f85efc3c-c917-48ad-8c8b-a542af4692e7" providerId="ADAL" clId="{735B0836-BFC0-41F8-91F0-8B7E07E54531}" dt="2019-10-31T11:37:37.425" v="568" actId="6549"/>
          <ac:spMkLst>
            <pc:docMk/>
            <pc:sldMk cId="934875254" sldId="265"/>
            <ac:spMk id="3" creationId="{34F08FD3-9007-4B9E-BD31-77AB4E0DBBD7}"/>
          </ac:spMkLst>
        </pc:spChg>
        <pc:picChg chg="add mod modCrop">
          <ac:chgData name="Rune Fick Hansen" userId="f85efc3c-c917-48ad-8c8b-a542af4692e7" providerId="ADAL" clId="{735B0836-BFC0-41F8-91F0-8B7E07E54531}" dt="2019-10-30T08:16:14.892" v="316" actId="1076"/>
          <ac:picMkLst>
            <pc:docMk/>
            <pc:sldMk cId="934875254" sldId="265"/>
            <ac:picMk id="6" creationId="{2B7A60F6-20EB-4889-83DF-9078A94C29D0}"/>
          </ac:picMkLst>
        </pc:picChg>
      </pc:sldChg>
      <pc:sldChg chg="addSp delSp modSp add del">
        <pc:chgData name="Rune Fick Hansen" userId="f85efc3c-c917-48ad-8c8b-a542af4692e7" providerId="ADAL" clId="{735B0836-BFC0-41F8-91F0-8B7E07E54531}" dt="2019-11-12T09:02:01.760" v="5242" actId="2696"/>
        <pc:sldMkLst>
          <pc:docMk/>
          <pc:sldMk cId="996799192" sldId="267"/>
        </pc:sldMkLst>
        <pc:spChg chg="mod">
          <ac:chgData name="Rune Fick Hansen" userId="f85efc3c-c917-48ad-8c8b-a542af4692e7" providerId="ADAL" clId="{735B0836-BFC0-41F8-91F0-8B7E07E54531}" dt="2019-11-11T12:08:46.574" v="4829" actId="6549"/>
          <ac:spMkLst>
            <pc:docMk/>
            <pc:sldMk cId="996799192" sldId="267"/>
            <ac:spMk id="2" creationId="{11A625F5-B01D-41A1-A679-B3D711E51188}"/>
          </ac:spMkLst>
        </pc:spChg>
        <pc:spChg chg="mod">
          <ac:chgData name="Rune Fick Hansen" userId="f85efc3c-c917-48ad-8c8b-a542af4692e7" providerId="ADAL" clId="{735B0836-BFC0-41F8-91F0-8B7E07E54531}" dt="2019-11-11T12:09:15.628" v="4864" actId="20577"/>
          <ac:spMkLst>
            <pc:docMk/>
            <pc:sldMk cId="996799192" sldId="267"/>
            <ac:spMk id="3" creationId="{6AC290D5-9EA9-4BE0-9B38-DBE9CE6E2154}"/>
          </ac:spMkLst>
        </pc:spChg>
        <pc:spChg chg="mod">
          <ac:chgData name="Rune Fick Hansen" userId="f85efc3c-c917-48ad-8c8b-a542af4692e7" providerId="ADAL" clId="{735B0836-BFC0-41F8-91F0-8B7E07E54531}" dt="2019-11-11T12:07:40.227" v="4744" actId="20577"/>
          <ac:spMkLst>
            <pc:docMk/>
            <pc:sldMk cId="996799192" sldId="267"/>
            <ac:spMk id="5" creationId="{1C984B6A-6864-4F2A-B19F-D88F6004A053}"/>
          </ac:spMkLst>
        </pc:spChg>
        <pc:picChg chg="add del mod modCrop">
          <ac:chgData name="Rune Fick Hansen" userId="f85efc3c-c917-48ad-8c8b-a542af4692e7" providerId="ADAL" clId="{735B0836-BFC0-41F8-91F0-8B7E07E54531}" dt="2019-11-11T12:08:52.063" v="4830" actId="478"/>
          <ac:picMkLst>
            <pc:docMk/>
            <pc:sldMk cId="996799192" sldId="267"/>
            <ac:picMk id="6" creationId="{254CBAD5-2483-4AC4-8B63-9B84176A190D}"/>
          </ac:picMkLst>
        </pc:picChg>
      </pc:sldChg>
      <pc:sldChg chg="addSp modSp add del">
        <pc:chgData name="Rune Fick Hansen" userId="f85efc3c-c917-48ad-8c8b-a542af4692e7" providerId="ADAL" clId="{735B0836-BFC0-41F8-91F0-8B7E07E54531}" dt="2019-11-12T09:38:06.918" v="5800" actId="2696"/>
        <pc:sldMkLst>
          <pc:docMk/>
          <pc:sldMk cId="3029484846" sldId="268"/>
        </pc:sldMkLst>
        <pc:spChg chg="mod">
          <ac:chgData name="Rune Fick Hansen" userId="f85efc3c-c917-48ad-8c8b-a542af4692e7" providerId="ADAL" clId="{735B0836-BFC0-41F8-91F0-8B7E07E54531}" dt="2019-11-07T08:47:44.237" v="3074" actId="242"/>
          <ac:spMkLst>
            <pc:docMk/>
            <pc:sldMk cId="3029484846" sldId="268"/>
            <ac:spMk id="2" creationId="{A0C72EC4-2EFE-4FB1-ACA9-52D11DBF6898}"/>
          </ac:spMkLst>
        </pc:spChg>
        <pc:picChg chg="add mod modCrop">
          <ac:chgData name="Rune Fick Hansen" userId="f85efc3c-c917-48ad-8c8b-a542af4692e7" providerId="ADAL" clId="{735B0836-BFC0-41F8-91F0-8B7E07E54531}" dt="2019-10-30T08:19:37.769" v="539" actId="1076"/>
          <ac:picMkLst>
            <pc:docMk/>
            <pc:sldMk cId="3029484846" sldId="268"/>
            <ac:picMk id="6" creationId="{210CD143-A452-4739-BD39-08137F63E17A}"/>
          </ac:picMkLst>
        </pc:picChg>
      </pc:sldChg>
      <pc:sldChg chg="addSp delSp modSp add mod ord">
        <pc:chgData name="Rune Fick Hansen" userId="f85efc3c-c917-48ad-8c8b-a542af4692e7" providerId="ADAL" clId="{735B0836-BFC0-41F8-91F0-8B7E07E54531}" dt="2019-11-13T11:40:42.015" v="7263" actId="20577"/>
        <pc:sldMkLst>
          <pc:docMk/>
          <pc:sldMk cId="3233491911" sldId="269"/>
        </pc:sldMkLst>
        <pc:spChg chg="mod">
          <ac:chgData name="Rune Fick Hansen" userId="f85efc3c-c917-48ad-8c8b-a542af4692e7" providerId="ADAL" clId="{735B0836-BFC0-41F8-91F0-8B7E07E54531}" dt="2019-11-13T11:40:34.415" v="7256" actId="6549"/>
          <ac:spMkLst>
            <pc:docMk/>
            <pc:sldMk cId="3233491911" sldId="269"/>
            <ac:spMk id="2" creationId="{7B7E666A-83BF-4F00-8063-B50536C7C157}"/>
          </ac:spMkLst>
        </pc:spChg>
        <pc:spChg chg="del">
          <ac:chgData name="Rune Fick Hansen" userId="f85efc3c-c917-48ad-8c8b-a542af4692e7" providerId="ADAL" clId="{735B0836-BFC0-41F8-91F0-8B7E07E54531}" dt="2019-11-01T14:48:55.231" v="588"/>
          <ac:spMkLst>
            <pc:docMk/>
            <pc:sldMk cId="3233491911" sldId="269"/>
            <ac:spMk id="3" creationId="{416C1065-BC89-40FE-AFCA-5863916026B4}"/>
          </ac:spMkLst>
        </pc:spChg>
        <pc:spChg chg="add del">
          <ac:chgData name="Rune Fick Hansen" userId="f85efc3c-c917-48ad-8c8b-a542af4692e7" providerId="ADAL" clId="{735B0836-BFC0-41F8-91F0-8B7E07E54531}" dt="2019-11-11T09:31:40.121" v="4479" actId="478"/>
          <ac:spMkLst>
            <pc:docMk/>
            <pc:sldMk cId="3233491911" sldId="269"/>
            <ac:spMk id="4" creationId="{DC6CF63A-B395-464D-BB91-1E3E50FAB484}"/>
          </ac:spMkLst>
        </pc:spChg>
        <pc:spChg chg="del">
          <ac:chgData name="Rune Fick Hansen" userId="f85efc3c-c917-48ad-8c8b-a542af4692e7" providerId="ADAL" clId="{735B0836-BFC0-41F8-91F0-8B7E07E54531}" dt="2019-11-01T15:01:00.945" v="640"/>
          <ac:spMkLst>
            <pc:docMk/>
            <pc:sldMk cId="3233491911" sldId="269"/>
            <ac:spMk id="5" creationId="{220E1E2F-188B-47AB-9095-E804D1CDC8D9}"/>
          </ac:spMkLst>
        </pc:spChg>
        <pc:spChg chg="mod">
          <ac:chgData name="Rune Fick Hansen" userId="f85efc3c-c917-48ad-8c8b-a542af4692e7" providerId="ADAL" clId="{735B0836-BFC0-41F8-91F0-8B7E07E54531}" dt="2019-11-13T11:40:42.015" v="7263" actId="20577"/>
          <ac:spMkLst>
            <pc:docMk/>
            <pc:sldMk cId="3233491911" sldId="269"/>
            <ac:spMk id="7" creationId="{7CBF4225-3D17-4E85-AA58-551A33A026D5}"/>
          </ac:spMkLst>
        </pc:spChg>
        <pc:spChg chg="add del mod">
          <ac:chgData name="Rune Fick Hansen" userId="f85efc3c-c917-48ad-8c8b-a542af4692e7" providerId="ADAL" clId="{735B0836-BFC0-41F8-91F0-8B7E07E54531}" dt="2019-11-01T14:55:30.916" v="637"/>
          <ac:spMkLst>
            <pc:docMk/>
            <pc:sldMk cId="3233491911" sldId="269"/>
            <ac:spMk id="9" creationId="{6A723F54-15AC-4031-9B80-448BFF4451B2}"/>
          </ac:spMkLst>
        </pc:spChg>
        <pc:spChg chg="add del mod">
          <ac:chgData name="Rune Fick Hansen" userId="f85efc3c-c917-48ad-8c8b-a542af4692e7" providerId="ADAL" clId="{735B0836-BFC0-41F8-91F0-8B7E07E54531}" dt="2019-11-01T15:03:03.530" v="654"/>
          <ac:spMkLst>
            <pc:docMk/>
            <pc:sldMk cId="3233491911" sldId="269"/>
            <ac:spMk id="12" creationId="{5E5CF72B-4BC9-4011-898F-2A02692DD547}"/>
          </ac:spMkLst>
        </pc:spChg>
        <pc:spChg chg="add mod">
          <ac:chgData name="Rune Fick Hansen" userId="f85efc3c-c917-48ad-8c8b-a542af4692e7" providerId="ADAL" clId="{735B0836-BFC0-41F8-91F0-8B7E07E54531}" dt="2019-11-11T09:32:30.907" v="4520" actId="1035"/>
          <ac:spMkLst>
            <pc:docMk/>
            <pc:sldMk cId="3233491911" sldId="269"/>
            <ac:spMk id="21" creationId="{B2D04CF2-1EAA-42E8-9C09-5858662979F0}"/>
          </ac:spMkLst>
        </pc:spChg>
        <pc:spChg chg="add mod">
          <ac:chgData name="Rune Fick Hansen" userId="f85efc3c-c917-48ad-8c8b-a542af4692e7" providerId="ADAL" clId="{735B0836-BFC0-41F8-91F0-8B7E07E54531}" dt="2019-11-11T09:32:30.907" v="4520" actId="1035"/>
          <ac:spMkLst>
            <pc:docMk/>
            <pc:sldMk cId="3233491911" sldId="269"/>
            <ac:spMk id="22" creationId="{E1793401-730A-4920-8686-FD53A4D54729}"/>
          </ac:spMkLst>
        </pc:spChg>
        <pc:spChg chg="add mod">
          <ac:chgData name="Rune Fick Hansen" userId="f85efc3c-c917-48ad-8c8b-a542af4692e7" providerId="ADAL" clId="{735B0836-BFC0-41F8-91F0-8B7E07E54531}" dt="2019-11-11T09:32:30.907" v="4520" actId="1035"/>
          <ac:spMkLst>
            <pc:docMk/>
            <pc:sldMk cId="3233491911" sldId="269"/>
            <ac:spMk id="23" creationId="{71FFDC57-0FE1-472B-8516-8CFA72809B0A}"/>
          </ac:spMkLst>
        </pc:spChg>
        <pc:spChg chg="add mod">
          <ac:chgData name="Rune Fick Hansen" userId="f85efc3c-c917-48ad-8c8b-a542af4692e7" providerId="ADAL" clId="{735B0836-BFC0-41F8-91F0-8B7E07E54531}" dt="2019-11-11T09:32:30.907" v="4520" actId="1035"/>
          <ac:spMkLst>
            <pc:docMk/>
            <pc:sldMk cId="3233491911" sldId="269"/>
            <ac:spMk id="24" creationId="{09A588CC-1F79-473D-8008-06C6011E776E}"/>
          </ac:spMkLst>
        </pc:spChg>
        <pc:spChg chg="add mod">
          <ac:chgData name="Rune Fick Hansen" userId="f85efc3c-c917-48ad-8c8b-a542af4692e7" providerId="ADAL" clId="{735B0836-BFC0-41F8-91F0-8B7E07E54531}" dt="2019-11-11T09:32:30.907" v="4520" actId="1035"/>
          <ac:spMkLst>
            <pc:docMk/>
            <pc:sldMk cId="3233491911" sldId="269"/>
            <ac:spMk id="25" creationId="{94181907-CC86-4472-9D6C-DC020ED82B6F}"/>
          </ac:spMkLst>
        </pc:spChg>
        <pc:spChg chg="add mod">
          <ac:chgData name="Rune Fick Hansen" userId="f85efc3c-c917-48ad-8c8b-a542af4692e7" providerId="ADAL" clId="{735B0836-BFC0-41F8-91F0-8B7E07E54531}" dt="2019-11-11T09:32:30.907" v="4520" actId="1035"/>
          <ac:spMkLst>
            <pc:docMk/>
            <pc:sldMk cId="3233491911" sldId="269"/>
            <ac:spMk id="26" creationId="{57F904C5-7F83-418B-9AEC-609DBC9D4AA3}"/>
          </ac:spMkLst>
        </pc:spChg>
        <pc:spChg chg="add del mod">
          <ac:chgData name="Rune Fick Hansen" userId="f85efc3c-c917-48ad-8c8b-a542af4692e7" providerId="ADAL" clId="{735B0836-BFC0-41F8-91F0-8B7E07E54531}" dt="2019-11-01T15:27:28.250" v="1164"/>
          <ac:spMkLst>
            <pc:docMk/>
            <pc:sldMk cId="3233491911" sldId="269"/>
            <ac:spMk id="27" creationId="{B0215CE3-38B3-4975-A2AD-FD32511A2D08}"/>
          </ac:spMkLst>
        </pc:spChg>
        <pc:spChg chg="add del mod">
          <ac:chgData name="Rune Fick Hansen" userId="f85efc3c-c917-48ad-8c8b-a542af4692e7" providerId="ADAL" clId="{735B0836-BFC0-41F8-91F0-8B7E07E54531}" dt="2019-11-01T15:28:23.136" v="1174"/>
          <ac:spMkLst>
            <pc:docMk/>
            <pc:sldMk cId="3233491911" sldId="269"/>
            <ac:spMk id="32" creationId="{A513A371-BB1F-464E-8567-7E048D56E29F}"/>
          </ac:spMkLst>
        </pc:spChg>
        <pc:spChg chg="add del mod">
          <ac:chgData name="Rune Fick Hansen" userId="f85efc3c-c917-48ad-8c8b-a542af4692e7" providerId="ADAL" clId="{735B0836-BFC0-41F8-91F0-8B7E07E54531}" dt="2019-11-01T15:41:07.858" v="1183" actId="478"/>
          <ac:spMkLst>
            <pc:docMk/>
            <pc:sldMk cId="3233491911" sldId="269"/>
            <ac:spMk id="35" creationId="{9B112DA5-FD56-4262-9F88-7DAB69FBE1D6}"/>
          </ac:spMkLst>
        </pc:spChg>
        <pc:spChg chg="add del mod">
          <ac:chgData name="Rune Fick Hansen" userId="f85efc3c-c917-48ad-8c8b-a542af4692e7" providerId="ADAL" clId="{735B0836-BFC0-41F8-91F0-8B7E07E54531}" dt="2019-11-01T15:48:40.914" v="1202"/>
          <ac:spMkLst>
            <pc:docMk/>
            <pc:sldMk cId="3233491911" sldId="269"/>
            <ac:spMk id="39" creationId="{119FA4DA-0DDF-4E96-9C08-92F7050FD6E6}"/>
          </ac:spMkLst>
        </pc:spChg>
        <pc:spChg chg="add del mod">
          <ac:chgData name="Rune Fick Hansen" userId="f85efc3c-c917-48ad-8c8b-a542af4692e7" providerId="ADAL" clId="{735B0836-BFC0-41F8-91F0-8B7E07E54531}" dt="2019-11-01T15:49:25.620" v="1207"/>
          <ac:spMkLst>
            <pc:docMk/>
            <pc:sldMk cId="3233491911" sldId="269"/>
            <ac:spMk id="41" creationId="{C3EBC172-351A-49D4-93CE-3CB75C7708B0}"/>
          </ac:spMkLst>
        </pc:spChg>
        <pc:spChg chg="add del mod">
          <ac:chgData name="Rune Fick Hansen" userId="f85efc3c-c917-48ad-8c8b-a542af4692e7" providerId="ADAL" clId="{735B0836-BFC0-41F8-91F0-8B7E07E54531}" dt="2019-11-01T15:49:38.874" v="1210" actId="478"/>
          <ac:spMkLst>
            <pc:docMk/>
            <pc:sldMk cId="3233491911" sldId="269"/>
            <ac:spMk id="43" creationId="{7E97EA89-2C4E-40E4-BBFF-8062B5D76741}"/>
          </ac:spMkLst>
        </pc:spChg>
        <pc:graphicFrameChg chg="add del">
          <ac:chgData name="Rune Fick Hansen" userId="f85efc3c-c917-48ad-8c8b-a542af4692e7" providerId="ADAL" clId="{735B0836-BFC0-41F8-91F0-8B7E07E54531}" dt="2019-11-01T14:55:28.099" v="635" actId="478"/>
          <ac:graphicFrameMkLst>
            <pc:docMk/>
            <pc:sldMk cId="3233491911" sldId="269"/>
            <ac:graphicFrameMk id="8" creationId="{10C59089-62EA-4CEF-A905-4C2E8C50AED1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27:23.791" v="1162" actId="478"/>
          <ac:graphicFrameMkLst>
            <pc:docMk/>
            <pc:sldMk cId="3233491911" sldId="269"/>
            <ac:graphicFrameMk id="10" creationId="{5563D0FF-3614-40A8-82C3-30B2A0910D51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02:58.787" v="650" actId="478"/>
          <ac:graphicFrameMkLst>
            <pc:docMk/>
            <pc:sldMk cId="3233491911" sldId="269"/>
            <ac:graphicFrameMk id="11" creationId="{5F675B46-7927-48C1-9416-6E1E53E2F95C}"/>
          </ac:graphicFrameMkLst>
        </pc:graphicFrameChg>
        <pc:graphicFrameChg chg="add">
          <ac:chgData name="Rune Fick Hansen" userId="f85efc3c-c917-48ad-8c8b-a542af4692e7" providerId="ADAL" clId="{735B0836-BFC0-41F8-91F0-8B7E07E54531}" dt="2019-11-01T15:03:00.186" v="652"/>
          <ac:graphicFrameMkLst>
            <pc:docMk/>
            <pc:sldMk cId="3233491911" sldId="269"/>
            <ac:graphicFrameMk id="13" creationId="{5F675B46-7927-48C1-9416-6E1E53E2F95C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28:20.115" v="1172" actId="478"/>
          <ac:graphicFrameMkLst>
            <pc:docMk/>
            <pc:sldMk cId="3233491911" sldId="269"/>
            <ac:graphicFrameMk id="14" creationId="{5F675B46-7927-48C1-9416-6E1E53E2F95C}"/>
          </ac:graphicFrameMkLst>
        </pc:graphicFrameChg>
        <pc:graphicFrameChg chg="add">
          <ac:chgData name="Rune Fick Hansen" userId="f85efc3c-c917-48ad-8c8b-a542af4692e7" providerId="ADAL" clId="{735B0836-BFC0-41F8-91F0-8B7E07E54531}" dt="2019-11-01T15:04:12.118" v="657"/>
          <ac:graphicFrameMkLst>
            <pc:docMk/>
            <pc:sldMk cId="3233491911" sldId="269"/>
            <ac:graphicFrameMk id="15" creationId="{5F675B46-7927-48C1-9416-6E1E53E2F95C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01T15:04:39.684" v="667" actId="478"/>
          <ac:graphicFrameMkLst>
            <pc:docMk/>
            <pc:sldMk cId="3233491911" sldId="269"/>
            <ac:graphicFrameMk id="16" creationId="{5F675B46-7927-48C1-9416-6E1E53E2F95C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01T15:04:25.551" v="662"/>
          <ac:graphicFrameMkLst>
            <pc:docMk/>
            <pc:sldMk cId="3233491911" sldId="269"/>
            <ac:graphicFrameMk id="17" creationId="{16C2CF5B-B9E1-4E90-9997-D7BEC2069D50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04:35.752" v="666" actId="478"/>
          <ac:graphicFrameMkLst>
            <pc:docMk/>
            <pc:sldMk cId="3233491911" sldId="269"/>
            <ac:graphicFrameMk id="18" creationId="{1ECA3DAA-A21B-4954-BBD2-EF18663BCEEF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01T15:05:07.516" v="674"/>
          <ac:graphicFrameMkLst>
            <pc:docMk/>
            <pc:sldMk cId="3233491911" sldId="269"/>
            <ac:graphicFrameMk id="19" creationId="{CF8EEBB3-34F2-4BFC-8A48-F0D718E8CB9C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01T15:04:59.206" v="673"/>
          <ac:graphicFrameMkLst>
            <pc:docMk/>
            <pc:sldMk cId="3233491911" sldId="269"/>
            <ac:graphicFrameMk id="20" creationId="{4CA1EAD6-81B8-45E7-B015-6D7C29134859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48:35.384" v="1200" actId="478"/>
          <ac:graphicFrameMkLst>
            <pc:docMk/>
            <pc:sldMk cId="3233491911" sldId="269"/>
            <ac:graphicFrameMk id="28" creationId="{630E1B13-5A8E-42F1-BA46-EE8AEE74DE82}"/>
          </ac:graphicFrameMkLst>
        </pc:graphicFrameChg>
        <pc:graphicFrameChg chg="add">
          <ac:chgData name="Rune Fick Hansen" userId="f85efc3c-c917-48ad-8c8b-a542af4692e7" providerId="ADAL" clId="{735B0836-BFC0-41F8-91F0-8B7E07E54531}" dt="2019-11-01T15:27:56.815" v="1167"/>
          <ac:graphicFrameMkLst>
            <pc:docMk/>
            <pc:sldMk cId="3233491911" sldId="269"/>
            <ac:graphicFrameMk id="29" creationId="{741F4A94-89F6-4471-9CE0-1CCAC42C0CF1}"/>
          </ac:graphicFrameMkLst>
        </pc:graphicFrameChg>
        <pc:graphicFrameChg chg="add">
          <ac:chgData name="Rune Fick Hansen" userId="f85efc3c-c917-48ad-8c8b-a542af4692e7" providerId="ADAL" clId="{735B0836-BFC0-41F8-91F0-8B7E07E54531}" dt="2019-11-01T15:28:00.294" v="1169"/>
          <ac:graphicFrameMkLst>
            <pc:docMk/>
            <pc:sldMk cId="3233491911" sldId="269"/>
            <ac:graphicFrameMk id="30" creationId="{741F4A94-89F6-4471-9CE0-1CCAC42C0CF1}"/>
          </ac:graphicFrameMkLst>
        </pc:graphicFrameChg>
        <pc:graphicFrameChg chg="add">
          <ac:chgData name="Rune Fick Hansen" userId="f85efc3c-c917-48ad-8c8b-a542af4692e7" providerId="ADAL" clId="{735B0836-BFC0-41F8-91F0-8B7E07E54531}" dt="2019-11-01T15:28:13.589" v="1171"/>
          <ac:graphicFrameMkLst>
            <pc:docMk/>
            <pc:sldMk cId="3233491911" sldId="269"/>
            <ac:graphicFrameMk id="31" creationId="{741F4A94-89F6-4471-9CE0-1CCAC42C0CF1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49:18.152" v="1205" actId="478"/>
          <ac:graphicFrameMkLst>
            <pc:docMk/>
            <pc:sldMk cId="3233491911" sldId="269"/>
            <ac:graphicFrameMk id="33" creationId="{741F4A94-89F6-4471-9CE0-1CCAC42C0CF1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48:33.156" v="1199" actId="478"/>
          <ac:graphicFrameMkLst>
            <pc:docMk/>
            <pc:sldMk cId="3233491911" sldId="269"/>
            <ac:graphicFrameMk id="38" creationId="{630E1B13-5A8E-42F1-BA46-EE8AEE74DE82}"/>
          </ac:graphicFrameMkLst>
        </pc:graphicFrameChg>
        <pc:graphicFrameChg chg="add mod">
          <ac:chgData name="Rune Fick Hansen" userId="f85efc3c-c917-48ad-8c8b-a542af4692e7" providerId="ADAL" clId="{735B0836-BFC0-41F8-91F0-8B7E07E54531}" dt="2019-11-12T12:05:42.686" v="6675" actId="207"/>
          <ac:graphicFrameMkLst>
            <pc:docMk/>
            <pc:sldMk cId="3233491911" sldId="269"/>
            <ac:graphicFrameMk id="40" creationId="{630E1B13-5A8E-42F1-BA46-EE8AEE74DE82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11T09:32:30.907" v="4520" actId="1035"/>
          <ac:graphicFrameMkLst>
            <pc:docMk/>
            <pc:sldMk cId="3233491911" sldId="269"/>
            <ac:graphicFrameMk id="42" creationId="{741F4A94-89F6-4471-9CE0-1CCAC42C0CF1}"/>
          </ac:graphicFrameMkLst>
        </pc:graphicFrameChg>
        <pc:picChg chg="add mod ord">
          <ac:chgData name="Rune Fick Hansen" userId="f85efc3c-c917-48ad-8c8b-a542af4692e7" providerId="ADAL" clId="{735B0836-BFC0-41F8-91F0-8B7E07E54531}" dt="2019-11-08T11:34:01.202" v="3388" actId="167"/>
          <ac:picMkLst>
            <pc:docMk/>
            <pc:sldMk cId="3233491911" sldId="269"/>
            <ac:picMk id="5" creationId="{A6055474-C98E-4392-8FC8-4E2C0AE9F6B3}"/>
          </ac:picMkLst>
        </pc:picChg>
        <pc:picChg chg="add del mod">
          <ac:chgData name="Rune Fick Hansen" userId="f85efc3c-c917-48ad-8c8b-a542af4692e7" providerId="ADAL" clId="{735B0836-BFC0-41F8-91F0-8B7E07E54531}" dt="2019-11-01T15:41:22.534" v="1185" actId="478"/>
          <ac:picMkLst>
            <pc:docMk/>
            <pc:sldMk cId="3233491911" sldId="269"/>
            <ac:picMk id="34" creationId="{42567745-0EE1-4A3D-9B8B-0DAD608B0271}"/>
          </ac:picMkLst>
        </pc:picChg>
        <pc:picChg chg="add del mod">
          <ac:chgData name="Rune Fick Hansen" userId="f85efc3c-c917-48ad-8c8b-a542af4692e7" providerId="ADAL" clId="{735B0836-BFC0-41F8-91F0-8B7E07E54531}" dt="2019-11-01T15:44:05.571" v="1188" actId="478"/>
          <ac:picMkLst>
            <pc:docMk/>
            <pc:sldMk cId="3233491911" sldId="269"/>
            <ac:picMk id="37" creationId="{E195ED88-6202-4F8D-8296-950AFCBCC73B}"/>
          </ac:picMkLst>
        </pc:picChg>
        <pc:cxnChg chg="add del">
          <ac:chgData name="Rune Fick Hansen" userId="f85efc3c-c917-48ad-8c8b-a542af4692e7" providerId="ADAL" clId="{735B0836-BFC0-41F8-91F0-8B7E07E54531}" dt="2019-11-11T09:32:14.023" v="4490" actId="478"/>
          <ac:cxnSpMkLst>
            <pc:docMk/>
            <pc:sldMk cId="3233491911" sldId="269"/>
            <ac:cxnSpMk id="15" creationId="{FA49339B-7757-4F8B-BA83-3424F82BB81D}"/>
          </ac:cxnSpMkLst>
        </pc:cxnChg>
        <pc:cxnChg chg="add del">
          <ac:chgData name="Rune Fick Hansen" userId="f85efc3c-c917-48ad-8c8b-a542af4692e7" providerId="ADAL" clId="{735B0836-BFC0-41F8-91F0-8B7E07E54531}" dt="2019-11-11T09:32:35.542" v="4521"/>
          <ac:cxnSpMkLst>
            <pc:docMk/>
            <pc:sldMk cId="3233491911" sldId="269"/>
            <ac:cxnSpMk id="16" creationId="{72B8F5C9-C855-4220-AE01-B8ED25DB4480}"/>
          </ac:cxnSpMkLst>
        </pc:cxnChg>
      </pc:sldChg>
      <pc:sldChg chg="addSp delSp modSp add mod ord">
        <pc:chgData name="Rune Fick Hansen" userId="f85efc3c-c917-48ad-8c8b-a542af4692e7" providerId="ADAL" clId="{735B0836-BFC0-41F8-91F0-8B7E07E54531}" dt="2019-11-12T12:05:50.445" v="6677" actId="207"/>
        <pc:sldMkLst>
          <pc:docMk/>
          <pc:sldMk cId="2817893765" sldId="270"/>
        </pc:sldMkLst>
        <pc:spChg chg="mod">
          <ac:chgData name="Rune Fick Hansen" userId="f85efc3c-c917-48ad-8c8b-a542af4692e7" providerId="ADAL" clId="{735B0836-BFC0-41F8-91F0-8B7E07E54531}" dt="2019-11-07T08:47:31.739" v="3071" actId="242"/>
          <ac:spMkLst>
            <pc:docMk/>
            <pc:sldMk cId="2817893765" sldId="270"/>
            <ac:spMk id="2" creationId="{833176E7-1DB6-40C4-9A46-56645A7527D7}"/>
          </ac:spMkLst>
        </pc:spChg>
        <pc:spChg chg="add del">
          <ac:chgData name="Rune Fick Hansen" userId="f85efc3c-c917-48ad-8c8b-a542af4692e7" providerId="ADAL" clId="{735B0836-BFC0-41F8-91F0-8B7E07E54531}" dt="2019-11-01T15:19:33.152" v="1115"/>
          <ac:spMkLst>
            <pc:docMk/>
            <pc:sldMk cId="2817893765" sldId="270"/>
            <ac:spMk id="3" creationId="{426E4026-0192-4412-B8A7-2A999486E1C1}"/>
          </ac:spMkLst>
        </pc:spChg>
        <pc:spChg chg="del mod">
          <ac:chgData name="Rune Fick Hansen" userId="f85efc3c-c917-48ad-8c8b-a542af4692e7" providerId="ADAL" clId="{735B0836-BFC0-41F8-91F0-8B7E07E54531}" dt="2019-11-11T09:31:17.987" v="4452" actId="478"/>
          <ac:spMkLst>
            <pc:docMk/>
            <pc:sldMk cId="2817893765" sldId="270"/>
            <ac:spMk id="4" creationId="{8475D75A-5BB7-4917-9BB3-251DEE1FBE09}"/>
          </ac:spMkLst>
        </pc:spChg>
        <pc:spChg chg="add del">
          <ac:chgData name="Rune Fick Hansen" userId="f85efc3c-c917-48ad-8c8b-a542af4692e7" providerId="ADAL" clId="{735B0836-BFC0-41F8-91F0-8B7E07E54531}" dt="2019-11-01T15:20:15.179" v="1117"/>
          <ac:spMkLst>
            <pc:docMk/>
            <pc:sldMk cId="2817893765" sldId="270"/>
            <ac:spMk id="5" creationId="{85F4C5E8-9288-479B-A13A-A8C79F3A08B4}"/>
          </ac:spMkLst>
        </pc:spChg>
        <pc:spChg chg="mod">
          <ac:chgData name="Rune Fick Hansen" userId="f85efc3c-c917-48ad-8c8b-a542af4692e7" providerId="ADAL" clId="{735B0836-BFC0-41F8-91F0-8B7E07E54531}" dt="2019-11-11T09:31:14.809" v="4451" actId="20577"/>
          <ac:spMkLst>
            <pc:docMk/>
            <pc:sldMk cId="2817893765" sldId="270"/>
            <ac:spMk id="7" creationId="{03DF1D7D-E219-476F-A66A-71B36B984BAC}"/>
          </ac:spMkLst>
        </pc:spChg>
        <pc:spChg chg="add del mod">
          <ac:chgData name="Rune Fick Hansen" userId="f85efc3c-c917-48ad-8c8b-a542af4692e7" providerId="ADAL" clId="{735B0836-BFC0-41F8-91F0-8B7E07E54531}" dt="2019-11-11T09:31:20.328" v="4454" actId="478"/>
          <ac:spMkLst>
            <pc:docMk/>
            <pc:sldMk cId="2817893765" sldId="270"/>
            <ac:spMk id="8" creationId="{FD062BB9-153F-4D30-A487-5B66BF29172F}"/>
          </ac:spMkLst>
        </pc:spChg>
        <pc:spChg chg="add mod">
          <ac:chgData name="Rune Fick Hansen" userId="f85efc3c-c917-48ad-8c8b-a542af4692e7" providerId="ADAL" clId="{735B0836-BFC0-41F8-91F0-8B7E07E54531}" dt="2019-11-11T09:31:27.192" v="4478" actId="1035"/>
          <ac:spMkLst>
            <pc:docMk/>
            <pc:sldMk cId="2817893765" sldId="270"/>
            <ac:spMk id="11" creationId="{40770EDC-DD69-4D5D-8DB3-576DE2BAF67D}"/>
          </ac:spMkLst>
        </pc:spChg>
        <pc:spChg chg="add mod">
          <ac:chgData name="Rune Fick Hansen" userId="f85efc3c-c917-48ad-8c8b-a542af4692e7" providerId="ADAL" clId="{735B0836-BFC0-41F8-91F0-8B7E07E54531}" dt="2019-11-11T09:31:27.192" v="4478" actId="1035"/>
          <ac:spMkLst>
            <pc:docMk/>
            <pc:sldMk cId="2817893765" sldId="270"/>
            <ac:spMk id="12" creationId="{B5FA5BFC-86F6-4A8A-BA89-D8B5DAD55AF1}"/>
          </ac:spMkLst>
        </pc:spChg>
        <pc:spChg chg="add mod">
          <ac:chgData name="Rune Fick Hansen" userId="f85efc3c-c917-48ad-8c8b-a542af4692e7" providerId="ADAL" clId="{735B0836-BFC0-41F8-91F0-8B7E07E54531}" dt="2019-11-11T09:31:27.192" v="4478" actId="1035"/>
          <ac:spMkLst>
            <pc:docMk/>
            <pc:sldMk cId="2817893765" sldId="270"/>
            <ac:spMk id="13" creationId="{452DE84A-6E57-4AAA-B77F-16C343AC0DDC}"/>
          </ac:spMkLst>
        </pc:spChg>
        <pc:spChg chg="add mod">
          <ac:chgData name="Rune Fick Hansen" userId="f85efc3c-c917-48ad-8c8b-a542af4692e7" providerId="ADAL" clId="{735B0836-BFC0-41F8-91F0-8B7E07E54531}" dt="2019-11-11T09:31:27.192" v="4478" actId="1035"/>
          <ac:spMkLst>
            <pc:docMk/>
            <pc:sldMk cId="2817893765" sldId="270"/>
            <ac:spMk id="14" creationId="{3792647F-8C1A-443F-85E0-93717ED1945B}"/>
          </ac:spMkLst>
        </pc:spChg>
        <pc:spChg chg="add mod">
          <ac:chgData name="Rune Fick Hansen" userId="f85efc3c-c917-48ad-8c8b-a542af4692e7" providerId="ADAL" clId="{735B0836-BFC0-41F8-91F0-8B7E07E54531}" dt="2019-11-11T09:31:27.192" v="4478" actId="1035"/>
          <ac:spMkLst>
            <pc:docMk/>
            <pc:sldMk cId="2817893765" sldId="270"/>
            <ac:spMk id="15" creationId="{B4D4178C-4EE4-4F4B-AA01-6F383BBB82CD}"/>
          </ac:spMkLst>
        </pc:spChg>
        <pc:spChg chg="add mod">
          <ac:chgData name="Rune Fick Hansen" userId="f85efc3c-c917-48ad-8c8b-a542af4692e7" providerId="ADAL" clId="{735B0836-BFC0-41F8-91F0-8B7E07E54531}" dt="2019-11-11T09:31:27.192" v="4478" actId="1035"/>
          <ac:spMkLst>
            <pc:docMk/>
            <pc:sldMk cId="2817893765" sldId="270"/>
            <ac:spMk id="16" creationId="{367A5034-B130-418B-878C-875C04CA5D21}"/>
          </ac:spMkLst>
        </pc:spChg>
        <pc:spChg chg="add del mod">
          <ac:chgData name="Rune Fick Hansen" userId="f85efc3c-c917-48ad-8c8b-a542af4692e7" providerId="ADAL" clId="{735B0836-BFC0-41F8-91F0-8B7E07E54531}" dt="2019-11-01T15:50:45.623" v="1218"/>
          <ac:spMkLst>
            <pc:docMk/>
            <pc:sldMk cId="2817893765" sldId="270"/>
            <ac:spMk id="17" creationId="{68C2DDF4-7770-4EEF-BA98-EF2600B8F944}"/>
          </ac:spMkLst>
        </pc:spChg>
        <pc:spChg chg="add del mod">
          <ac:chgData name="Rune Fick Hansen" userId="f85efc3c-c917-48ad-8c8b-a542af4692e7" providerId="ADAL" clId="{735B0836-BFC0-41F8-91F0-8B7E07E54531}" dt="2019-11-01T15:51:05.571" v="1222"/>
          <ac:spMkLst>
            <pc:docMk/>
            <pc:sldMk cId="2817893765" sldId="270"/>
            <ac:spMk id="20" creationId="{193B4967-2C4E-42CE-AE5A-40B42CECDAF8}"/>
          </ac:spMkLst>
        </pc:spChg>
        <pc:graphicFrameChg chg="add del mod">
          <ac:chgData name="Rune Fick Hansen" userId="f85efc3c-c917-48ad-8c8b-a542af4692e7" providerId="ADAL" clId="{735B0836-BFC0-41F8-91F0-8B7E07E54531}" dt="2019-11-01T15:50:13.177" v="1212" actId="478"/>
          <ac:graphicFrameMkLst>
            <pc:docMk/>
            <pc:sldMk cId="2817893765" sldId="270"/>
            <ac:graphicFrameMk id="8" creationId="{0B7C3A68-F337-4407-B1C9-DE49BA718780}"/>
          </ac:graphicFrameMkLst>
        </pc:graphicFrameChg>
        <pc:graphicFrameChg chg="add mod">
          <ac:chgData name="Rune Fick Hansen" userId="f85efc3c-c917-48ad-8c8b-a542af4692e7" providerId="ADAL" clId="{735B0836-BFC0-41F8-91F0-8B7E07E54531}" dt="2019-11-01T15:19:26.354" v="1111"/>
          <ac:graphicFrameMkLst>
            <pc:docMk/>
            <pc:sldMk cId="2817893765" sldId="270"/>
            <ac:graphicFrameMk id="9" creationId="{5F675B46-7927-48C1-9416-6E1E53E2F95C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1T15:51:02.108" v="1220" actId="478"/>
          <ac:graphicFrameMkLst>
            <pc:docMk/>
            <pc:sldMk cId="2817893765" sldId="270"/>
            <ac:graphicFrameMk id="10" creationId="{5F675B46-7927-48C1-9416-6E1E53E2F95C}"/>
          </ac:graphicFrameMkLst>
        </pc:graphicFrameChg>
        <pc:graphicFrameChg chg="add mod">
          <ac:chgData name="Rune Fick Hansen" userId="f85efc3c-c917-48ad-8c8b-a542af4692e7" providerId="ADAL" clId="{735B0836-BFC0-41F8-91F0-8B7E07E54531}" dt="2019-11-01T15:50:26.114" v="1216"/>
          <ac:graphicFrameMkLst>
            <pc:docMk/>
            <pc:sldMk cId="2817893765" sldId="270"/>
            <ac:graphicFrameMk id="18" creationId="{0B7C3A68-F337-4407-B1C9-DE49BA718780}"/>
          </ac:graphicFrameMkLst>
        </pc:graphicFrameChg>
        <pc:graphicFrameChg chg="add mod">
          <ac:chgData name="Rune Fick Hansen" userId="f85efc3c-c917-48ad-8c8b-a542af4692e7" providerId="ADAL" clId="{735B0836-BFC0-41F8-91F0-8B7E07E54531}" dt="2019-11-12T12:05:50.445" v="6677" actId="207"/>
          <ac:graphicFrameMkLst>
            <pc:docMk/>
            <pc:sldMk cId="2817893765" sldId="270"/>
            <ac:graphicFrameMk id="19" creationId="{0B7C3A68-F337-4407-B1C9-DE49BA718780}"/>
          </ac:graphicFrameMkLst>
        </pc:graphicFrameChg>
        <pc:graphicFrameChg chg="add mod">
          <ac:chgData name="Rune Fick Hansen" userId="f85efc3c-c917-48ad-8c8b-a542af4692e7" providerId="ADAL" clId="{735B0836-BFC0-41F8-91F0-8B7E07E54531}" dt="2019-11-11T09:31:27.192" v="4478" actId="1035"/>
          <ac:graphicFrameMkLst>
            <pc:docMk/>
            <pc:sldMk cId="2817893765" sldId="270"/>
            <ac:graphicFrameMk id="21" creationId="{5F675B46-7927-48C1-9416-6E1E53E2F95C}"/>
          </ac:graphicFrameMkLst>
        </pc:graphicFrameChg>
        <pc:picChg chg="add mod ord">
          <ac:chgData name="Rune Fick Hansen" userId="f85efc3c-c917-48ad-8c8b-a542af4692e7" providerId="ADAL" clId="{735B0836-BFC0-41F8-91F0-8B7E07E54531}" dt="2019-11-07T08:34:27.871" v="3063"/>
          <ac:picMkLst>
            <pc:docMk/>
            <pc:sldMk cId="2817893765" sldId="270"/>
            <ac:picMk id="5" creationId="{830A4337-2B43-494A-AC75-69153B85B778}"/>
          </ac:picMkLst>
        </pc:picChg>
        <pc:cxnChg chg="add del mod">
          <ac:chgData name="Rune Fick Hansen" userId="f85efc3c-c917-48ad-8c8b-a542af4692e7" providerId="ADAL" clId="{735B0836-BFC0-41F8-91F0-8B7E07E54531}" dt="2019-11-11T09:32:03.539" v="4487"/>
          <ac:cxnSpMkLst>
            <pc:docMk/>
            <pc:sldMk cId="2817893765" sldId="270"/>
            <ac:cxnSpMk id="10" creationId="{F8316629-C4B0-4C0A-B58C-4B71509173B7}"/>
          </ac:cxnSpMkLst>
        </pc:cxnChg>
        <pc:cxnChg chg="add del">
          <ac:chgData name="Rune Fick Hansen" userId="f85efc3c-c917-48ad-8c8b-a542af4692e7" providerId="ADAL" clId="{735B0836-BFC0-41F8-91F0-8B7E07E54531}" dt="2019-11-11T09:32:23.669" v="4511"/>
          <ac:cxnSpMkLst>
            <pc:docMk/>
            <pc:sldMk cId="2817893765" sldId="270"/>
            <ac:cxnSpMk id="20" creationId="{CC4931DE-F870-4253-922E-29A0C351240C}"/>
          </ac:cxnSpMkLst>
        </pc:cxnChg>
      </pc:sldChg>
      <pc:sldChg chg="addSp delSp modSp add mod">
        <pc:chgData name="Rune Fick Hansen" userId="f85efc3c-c917-48ad-8c8b-a542af4692e7" providerId="ADAL" clId="{735B0836-BFC0-41F8-91F0-8B7E07E54531}" dt="2019-11-12T12:05:55.040" v="6678" actId="207"/>
        <pc:sldMkLst>
          <pc:docMk/>
          <pc:sldMk cId="702201641" sldId="271"/>
        </pc:sldMkLst>
        <pc:spChg chg="mod">
          <ac:chgData name="Rune Fick Hansen" userId="f85efc3c-c917-48ad-8c8b-a542af4692e7" providerId="ADAL" clId="{735B0836-BFC0-41F8-91F0-8B7E07E54531}" dt="2019-11-11T09:30:15.012" v="4301" actId="20577"/>
          <ac:spMkLst>
            <pc:docMk/>
            <pc:sldMk cId="702201641" sldId="271"/>
            <ac:spMk id="2" creationId="{324E6576-D30F-4133-BD87-91ACB5B30B1E}"/>
          </ac:spMkLst>
        </pc:spChg>
        <pc:spChg chg="del">
          <ac:chgData name="Rune Fick Hansen" userId="f85efc3c-c917-48ad-8c8b-a542af4692e7" providerId="ADAL" clId="{735B0836-BFC0-41F8-91F0-8B7E07E54531}" dt="2019-11-04T09:09:30.367" v="1289"/>
          <ac:spMkLst>
            <pc:docMk/>
            <pc:sldMk cId="702201641" sldId="271"/>
            <ac:spMk id="3" creationId="{AE58586B-174D-4D14-A780-FAE7B8BB63EA}"/>
          </ac:spMkLst>
        </pc:spChg>
        <pc:spChg chg="del">
          <ac:chgData name="Rune Fick Hansen" userId="f85efc3c-c917-48ad-8c8b-a542af4692e7" providerId="ADAL" clId="{735B0836-BFC0-41F8-91F0-8B7E07E54531}" dt="2019-11-11T09:32:39.588" v="4522" actId="478"/>
          <ac:spMkLst>
            <pc:docMk/>
            <pc:sldMk cId="702201641" sldId="271"/>
            <ac:spMk id="4" creationId="{D4E443A3-104B-4D46-8C3C-995B7EB3A290}"/>
          </ac:spMkLst>
        </pc:spChg>
        <pc:spChg chg="del">
          <ac:chgData name="Rune Fick Hansen" userId="f85efc3c-c917-48ad-8c8b-a542af4692e7" providerId="ADAL" clId="{735B0836-BFC0-41F8-91F0-8B7E07E54531}" dt="2019-11-04T08:50:02.650" v="1239"/>
          <ac:spMkLst>
            <pc:docMk/>
            <pc:sldMk cId="702201641" sldId="271"/>
            <ac:spMk id="5" creationId="{36264C34-11B9-4690-830C-AED97B2188B1}"/>
          </ac:spMkLst>
        </pc:spChg>
        <pc:spChg chg="mod">
          <ac:chgData name="Rune Fick Hansen" userId="f85efc3c-c917-48ad-8c8b-a542af4692e7" providerId="ADAL" clId="{735B0836-BFC0-41F8-91F0-8B7E07E54531}" dt="2019-11-11T09:30:24.219" v="4325" actId="20577"/>
          <ac:spMkLst>
            <pc:docMk/>
            <pc:sldMk cId="702201641" sldId="271"/>
            <ac:spMk id="7" creationId="{C02254CF-91D3-4233-92CD-72AAD2BC170B}"/>
          </ac:spMkLst>
        </pc:spChg>
        <pc:spChg chg="add mod">
          <ac:chgData name="Rune Fick Hansen" userId="f85efc3c-c917-48ad-8c8b-a542af4692e7" providerId="ADAL" clId="{735B0836-BFC0-41F8-91F0-8B7E07E54531}" dt="2019-11-11T09:32:51.573" v="4564" actId="1036"/>
          <ac:spMkLst>
            <pc:docMk/>
            <pc:sldMk cId="702201641" sldId="271"/>
            <ac:spMk id="9" creationId="{A2DD744F-7168-4716-B06D-390D824527AE}"/>
          </ac:spMkLst>
        </pc:spChg>
        <pc:spChg chg="add mod">
          <ac:chgData name="Rune Fick Hansen" userId="f85efc3c-c917-48ad-8c8b-a542af4692e7" providerId="ADAL" clId="{735B0836-BFC0-41F8-91F0-8B7E07E54531}" dt="2019-11-11T09:32:51.573" v="4564" actId="1036"/>
          <ac:spMkLst>
            <pc:docMk/>
            <pc:sldMk cId="702201641" sldId="271"/>
            <ac:spMk id="10" creationId="{083598A1-D82C-4BA3-A094-33B8A1CAD941}"/>
          </ac:spMkLst>
        </pc:spChg>
        <pc:spChg chg="add mod">
          <ac:chgData name="Rune Fick Hansen" userId="f85efc3c-c917-48ad-8c8b-a542af4692e7" providerId="ADAL" clId="{735B0836-BFC0-41F8-91F0-8B7E07E54531}" dt="2019-11-11T09:32:51.573" v="4564" actId="1036"/>
          <ac:spMkLst>
            <pc:docMk/>
            <pc:sldMk cId="702201641" sldId="271"/>
            <ac:spMk id="11" creationId="{7ABDBF63-C198-4298-BB6D-C31E6C4E9FFC}"/>
          </ac:spMkLst>
        </pc:spChg>
        <pc:spChg chg="add mod">
          <ac:chgData name="Rune Fick Hansen" userId="f85efc3c-c917-48ad-8c8b-a542af4692e7" providerId="ADAL" clId="{735B0836-BFC0-41F8-91F0-8B7E07E54531}" dt="2019-11-11T09:32:51.573" v="4564" actId="1036"/>
          <ac:spMkLst>
            <pc:docMk/>
            <pc:sldMk cId="702201641" sldId="271"/>
            <ac:spMk id="12" creationId="{F381D7C2-0361-467C-BA28-51E3BCD183B5}"/>
          </ac:spMkLst>
        </pc:spChg>
        <pc:spChg chg="add mod">
          <ac:chgData name="Rune Fick Hansen" userId="f85efc3c-c917-48ad-8c8b-a542af4692e7" providerId="ADAL" clId="{735B0836-BFC0-41F8-91F0-8B7E07E54531}" dt="2019-11-11T09:32:51.573" v="4564" actId="1036"/>
          <ac:spMkLst>
            <pc:docMk/>
            <pc:sldMk cId="702201641" sldId="271"/>
            <ac:spMk id="13" creationId="{9DD7D564-69E0-4D31-87B0-9BD79AD3F8EC}"/>
          </ac:spMkLst>
        </pc:spChg>
        <pc:spChg chg="add mod">
          <ac:chgData name="Rune Fick Hansen" userId="f85efc3c-c917-48ad-8c8b-a542af4692e7" providerId="ADAL" clId="{735B0836-BFC0-41F8-91F0-8B7E07E54531}" dt="2019-11-11T09:32:51.573" v="4564" actId="1036"/>
          <ac:spMkLst>
            <pc:docMk/>
            <pc:sldMk cId="702201641" sldId="271"/>
            <ac:spMk id="14" creationId="{33749901-1BEF-4165-B4A6-84DAFEA8EDBF}"/>
          </ac:spMkLst>
        </pc:spChg>
        <pc:spChg chg="add del mod">
          <ac:chgData name="Rune Fick Hansen" userId="f85efc3c-c917-48ad-8c8b-a542af4692e7" providerId="ADAL" clId="{735B0836-BFC0-41F8-91F0-8B7E07E54531}" dt="2019-11-04T12:51:13.377" v="2189"/>
          <ac:spMkLst>
            <pc:docMk/>
            <pc:sldMk cId="702201641" sldId="271"/>
            <ac:spMk id="17" creationId="{0AF04AF4-93CD-4622-88B5-97D0C4B85115}"/>
          </ac:spMkLst>
        </pc:spChg>
        <pc:spChg chg="add del mod">
          <ac:chgData name="Rune Fick Hansen" userId="f85efc3c-c917-48ad-8c8b-a542af4692e7" providerId="ADAL" clId="{735B0836-BFC0-41F8-91F0-8B7E07E54531}" dt="2019-11-04T13:01:47.489" v="2408"/>
          <ac:spMkLst>
            <pc:docMk/>
            <pc:sldMk cId="702201641" sldId="271"/>
            <ac:spMk id="20" creationId="{66485987-AE66-4D07-9B2B-EB7B4D84413C}"/>
          </ac:spMkLst>
        </pc:spChg>
        <pc:graphicFrameChg chg="add mod">
          <ac:chgData name="Rune Fick Hansen" userId="f85efc3c-c917-48ad-8c8b-a542af4692e7" providerId="ADAL" clId="{735B0836-BFC0-41F8-91F0-8B7E07E54531}" dt="2019-11-11T09:32:51.573" v="4564" actId="1036"/>
          <ac:graphicFrameMkLst>
            <pc:docMk/>
            <pc:sldMk cId="702201641" sldId="271"/>
            <ac:graphicFrameMk id="8" creationId="{3D77CD56-6CD5-4932-B222-07CF0798683B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4T12:51:10.327" v="2188" actId="478"/>
          <ac:graphicFrameMkLst>
            <pc:docMk/>
            <pc:sldMk cId="702201641" sldId="271"/>
            <ac:graphicFrameMk id="15" creationId="{64A04191-4BF8-42FB-AA5D-7DB606A0B3F4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04T13:01:44.404" v="2407" actId="478"/>
          <ac:graphicFrameMkLst>
            <pc:docMk/>
            <pc:sldMk cId="702201641" sldId="271"/>
            <ac:graphicFrameMk id="18" creationId="{368472D2-6BF4-4BBD-8951-F03EA480B34B}"/>
          </ac:graphicFrameMkLst>
        </pc:graphicFrameChg>
        <pc:graphicFrameChg chg="add mod modGraphic">
          <ac:chgData name="Rune Fick Hansen" userId="f85efc3c-c917-48ad-8c8b-a542af4692e7" providerId="ADAL" clId="{735B0836-BFC0-41F8-91F0-8B7E07E54531}" dt="2019-11-12T12:05:55.040" v="6678" actId="207"/>
          <ac:graphicFrameMkLst>
            <pc:docMk/>
            <pc:sldMk cId="702201641" sldId="271"/>
            <ac:graphicFrameMk id="21" creationId="{336766CF-4831-408B-A1BB-3A017AFFBC80}"/>
          </ac:graphicFrameMkLst>
        </pc:graphicFrameChg>
        <pc:picChg chg="add mod">
          <ac:chgData name="Rune Fick Hansen" userId="f85efc3c-c917-48ad-8c8b-a542af4692e7" providerId="ADAL" clId="{735B0836-BFC0-41F8-91F0-8B7E07E54531}" dt="2019-11-08T11:36:26.380" v="3572" actId="1038"/>
          <ac:picMkLst>
            <pc:docMk/>
            <pc:sldMk cId="702201641" sldId="271"/>
            <ac:picMk id="5" creationId="{64C12051-20B2-4F0D-A08C-402439660748}"/>
          </ac:picMkLst>
        </pc:picChg>
        <pc:picChg chg="add mod ord">
          <ac:chgData name="Rune Fick Hansen" userId="f85efc3c-c917-48ad-8c8b-a542af4692e7" providerId="ADAL" clId="{735B0836-BFC0-41F8-91F0-8B7E07E54531}" dt="2019-11-08T11:35:18.777" v="3481" actId="1037"/>
          <ac:picMkLst>
            <pc:docMk/>
            <pc:sldMk cId="702201641" sldId="271"/>
            <ac:picMk id="19" creationId="{7C0F015C-7031-4F5F-B96D-DA88A689427D}"/>
          </ac:picMkLst>
        </pc:picChg>
        <pc:picChg chg="add mod">
          <ac:chgData name="Rune Fick Hansen" userId="f85efc3c-c917-48ad-8c8b-a542af4692e7" providerId="ADAL" clId="{735B0836-BFC0-41F8-91F0-8B7E07E54531}" dt="2019-11-08T11:35:18.777" v="3481" actId="1037"/>
          <ac:picMkLst>
            <pc:docMk/>
            <pc:sldMk cId="702201641" sldId="271"/>
            <ac:picMk id="20" creationId="{531A7846-5075-485D-85F5-FDE6D0AD7FF0}"/>
          </ac:picMkLst>
        </pc:picChg>
        <pc:picChg chg="add mod">
          <ac:chgData name="Rune Fick Hansen" userId="f85efc3c-c917-48ad-8c8b-a542af4692e7" providerId="ADAL" clId="{735B0836-BFC0-41F8-91F0-8B7E07E54531}" dt="2019-11-08T11:35:27.269" v="3502" actId="1037"/>
          <ac:picMkLst>
            <pc:docMk/>
            <pc:sldMk cId="702201641" sldId="271"/>
            <ac:picMk id="22" creationId="{E5631495-C528-42E8-8D7C-4B778ABD8D2D}"/>
          </ac:picMkLst>
        </pc:picChg>
        <pc:picChg chg="add del mod">
          <ac:chgData name="Rune Fick Hansen" userId="f85efc3c-c917-48ad-8c8b-a542af4692e7" providerId="ADAL" clId="{735B0836-BFC0-41F8-91F0-8B7E07E54531}" dt="2019-11-08T11:23:59.818" v="3136" actId="478"/>
          <ac:picMkLst>
            <pc:docMk/>
            <pc:sldMk cId="702201641" sldId="271"/>
            <ac:picMk id="23" creationId="{003BF230-BF39-4101-B93E-1118F0566B6F}"/>
          </ac:picMkLst>
        </pc:picChg>
        <pc:picChg chg="add mod ord">
          <ac:chgData name="Rune Fick Hansen" userId="f85efc3c-c917-48ad-8c8b-a542af4692e7" providerId="ADAL" clId="{735B0836-BFC0-41F8-91F0-8B7E07E54531}" dt="2019-11-08T11:35:34.548" v="3503" actId="1037"/>
          <ac:picMkLst>
            <pc:docMk/>
            <pc:sldMk cId="702201641" sldId="271"/>
            <ac:picMk id="24" creationId="{0D1E4A77-8205-4DE4-835D-A76AD9E2DCBB}"/>
          </ac:picMkLst>
        </pc:picChg>
        <pc:picChg chg="add del mod">
          <ac:chgData name="Rune Fick Hansen" userId="f85efc3c-c917-48ad-8c8b-a542af4692e7" providerId="ADAL" clId="{735B0836-BFC0-41F8-91F0-8B7E07E54531}" dt="2019-11-08T11:23:58.811" v="3135" actId="478"/>
          <ac:picMkLst>
            <pc:docMk/>
            <pc:sldMk cId="702201641" sldId="271"/>
            <ac:picMk id="25" creationId="{415F59AC-9ECB-47C4-9F07-2BCF3EAB63D4}"/>
          </ac:picMkLst>
        </pc:picChg>
        <pc:picChg chg="add mod">
          <ac:chgData name="Rune Fick Hansen" userId="f85efc3c-c917-48ad-8c8b-a542af4692e7" providerId="ADAL" clId="{735B0836-BFC0-41F8-91F0-8B7E07E54531}" dt="2019-11-08T11:35:27.269" v="3502" actId="1037"/>
          <ac:picMkLst>
            <pc:docMk/>
            <pc:sldMk cId="702201641" sldId="271"/>
            <ac:picMk id="26" creationId="{74A7F941-D41F-4904-AD65-282A2CC35303}"/>
          </ac:picMkLst>
        </pc:picChg>
        <pc:picChg chg="add del mod">
          <ac:chgData name="Rune Fick Hansen" userId="f85efc3c-c917-48ad-8c8b-a542af4692e7" providerId="ADAL" clId="{735B0836-BFC0-41F8-91F0-8B7E07E54531}" dt="2019-11-08T11:23:57.859" v="3134" actId="478"/>
          <ac:picMkLst>
            <pc:docMk/>
            <pc:sldMk cId="702201641" sldId="271"/>
            <ac:picMk id="27" creationId="{CB2CD3EC-6703-4A6B-B98B-5386688C1BBC}"/>
          </ac:picMkLst>
        </pc:picChg>
        <pc:picChg chg="add mod">
          <ac:chgData name="Rune Fick Hansen" userId="f85efc3c-c917-48ad-8c8b-a542af4692e7" providerId="ADAL" clId="{735B0836-BFC0-41F8-91F0-8B7E07E54531}" dt="2019-11-08T11:35:18.777" v="3481" actId="1037"/>
          <ac:picMkLst>
            <pc:docMk/>
            <pc:sldMk cId="702201641" sldId="271"/>
            <ac:picMk id="28" creationId="{D5B4DCFC-1D0E-4C18-8CCA-D7C517A30AA2}"/>
          </ac:picMkLst>
        </pc:picChg>
        <pc:picChg chg="add mod ord">
          <ac:chgData name="Rune Fick Hansen" userId="f85efc3c-c917-48ad-8c8b-a542af4692e7" providerId="ADAL" clId="{735B0836-BFC0-41F8-91F0-8B7E07E54531}" dt="2019-11-08T11:36:26.380" v="3572" actId="1038"/>
          <ac:picMkLst>
            <pc:docMk/>
            <pc:sldMk cId="702201641" sldId="271"/>
            <ac:picMk id="29" creationId="{7FB6BB8A-634E-4F02-B79F-3A76730909C7}"/>
          </ac:picMkLst>
        </pc:picChg>
        <pc:picChg chg="add mod">
          <ac:chgData name="Rune Fick Hansen" userId="f85efc3c-c917-48ad-8c8b-a542af4692e7" providerId="ADAL" clId="{735B0836-BFC0-41F8-91F0-8B7E07E54531}" dt="2019-11-08T11:36:26.380" v="3572" actId="1038"/>
          <ac:picMkLst>
            <pc:docMk/>
            <pc:sldMk cId="702201641" sldId="271"/>
            <ac:picMk id="30" creationId="{17CDF1AC-174B-4F97-A69C-1EE8255650BA}"/>
          </ac:picMkLst>
        </pc:picChg>
        <pc:cxnChg chg="add del">
          <ac:chgData name="Rune Fick Hansen" userId="f85efc3c-c917-48ad-8c8b-a542af4692e7" providerId="ADAL" clId="{735B0836-BFC0-41F8-91F0-8B7E07E54531}" dt="2019-11-11T09:32:54.490" v="4565"/>
          <ac:cxnSpMkLst>
            <pc:docMk/>
            <pc:sldMk cId="702201641" sldId="271"/>
            <ac:cxnSpMk id="23" creationId="{892B4D80-B4E7-44A0-9052-99FAA9FA7093}"/>
          </ac:cxnSpMkLst>
        </pc:cxnChg>
      </pc:sldChg>
      <pc:sldChg chg="addSp delSp modSp add del ord modNotesTx">
        <pc:chgData name="Rune Fick Hansen" userId="f85efc3c-c917-48ad-8c8b-a542af4692e7" providerId="ADAL" clId="{735B0836-BFC0-41F8-91F0-8B7E07E54531}" dt="2019-11-12T09:51:08.315" v="5856" actId="2696"/>
        <pc:sldMkLst>
          <pc:docMk/>
          <pc:sldMk cId="3023102204" sldId="273"/>
        </pc:sldMkLst>
        <pc:spChg chg="mod">
          <ac:chgData name="Rune Fick Hansen" userId="f85efc3c-c917-48ad-8c8b-a542af4692e7" providerId="ADAL" clId="{735B0836-BFC0-41F8-91F0-8B7E07E54531}" dt="2019-11-08T11:44:23.563" v="3652" actId="20577"/>
          <ac:spMkLst>
            <pc:docMk/>
            <pc:sldMk cId="3023102204" sldId="273"/>
            <ac:spMk id="2" creationId="{718B35C7-AABD-4FA8-8E10-3415B6A1079F}"/>
          </ac:spMkLst>
        </pc:spChg>
        <pc:spChg chg="mod">
          <ac:chgData name="Rune Fick Hansen" userId="f85efc3c-c917-48ad-8c8b-a542af4692e7" providerId="ADAL" clId="{735B0836-BFC0-41F8-91F0-8B7E07E54531}" dt="2019-11-04T09:59:23.683" v="1737" actId="20577"/>
          <ac:spMkLst>
            <pc:docMk/>
            <pc:sldMk cId="3023102204" sldId="273"/>
            <ac:spMk id="5" creationId="{7FB3BF5A-C010-44EA-B05F-2E4DC23E513E}"/>
          </ac:spMkLst>
        </pc:spChg>
        <pc:spChg chg="del mod">
          <ac:chgData name="Rune Fick Hansen" userId="f85efc3c-c917-48ad-8c8b-a542af4692e7" providerId="ADAL" clId="{735B0836-BFC0-41F8-91F0-8B7E07E54531}" dt="2019-11-11T10:02:49.374" v="4636" actId="478"/>
          <ac:spMkLst>
            <pc:docMk/>
            <pc:sldMk cId="3023102204" sldId="273"/>
            <ac:spMk id="7" creationId="{D58339E6-928E-437B-85A9-E19277503302}"/>
          </ac:spMkLst>
        </pc:spChg>
        <pc:spChg chg="add mod">
          <ac:chgData name="Rune Fick Hansen" userId="f85efc3c-c917-48ad-8c8b-a542af4692e7" providerId="ADAL" clId="{735B0836-BFC0-41F8-91F0-8B7E07E54531}" dt="2019-11-11T14:32:21.267" v="4962" actId="1035"/>
          <ac:spMkLst>
            <pc:docMk/>
            <pc:sldMk cId="3023102204" sldId="273"/>
            <ac:spMk id="8" creationId="{7AF45A66-8BA8-47CC-9ECD-4E3D39FA42BE}"/>
          </ac:spMkLst>
        </pc:spChg>
        <pc:spChg chg="add del mod">
          <ac:chgData name="Rune Fick Hansen" userId="f85efc3c-c917-48ad-8c8b-a542af4692e7" providerId="ADAL" clId="{735B0836-BFC0-41F8-91F0-8B7E07E54531}" dt="2019-11-04T10:03:55.930" v="1917"/>
          <ac:spMkLst>
            <pc:docMk/>
            <pc:sldMk cId="3023102204" sldId="273"/>
            <ac:spMk id="8" creationId="{D8E29E76-E49E-44D3-BDCB-AF64034D7011}"/>
          </ac:spMkLst>
        </pc:spChg>
        <pc:spChg chg="add mod">
          <ac:chgData name="Rune Fick Hansen" userId="f85efc3c-c917-48ad-8c8b-a542af4692e7" providerId="ADAL" clId="{735B0836-BFC0-41F8-91F0-8B7E07E54531}" dt="2019-11-11T14:32:21.267" v="4962" actId="1035"/>
          <ac:spMkLst>
            <pc:docMk/>
            <pc:sldMk cId="3023102204" sldId="273"/>
            <ac:spMk id="9" creationId="{4E9733B6-AE87-4C20-AC42-152EBD053903}"/>
          </ac:spMkLst>
        </pc:spChg>
        <pc:spChg chg="add del mod">
          <ac:chgData name="Rune Fick Hansen" userId="f85efc3c-c917-48ad-8c8b-a542af4692e7" providerId="ADAL" clId="{735B0836-BFC0-41F8-91F0-8B7E07E54531}" dt="2019-11-04T10:04:44.340" v="1921"/>
          <ac:spMkLst>
            <pc:docMk/>
            <pc:sldMk cId="3023102204" sldId="273"/>
            <ac:spMk id="11" creationId="{1229923A-6AD0-43B5-8B9B-F66E7B531286}"/>
          </ac:spMkLst>
        </pc:spChg>
        <pc:graphicFrameChg chg="del modGraphic">
          <ac:chgData name="Rune Fick Hansen" userId="f85efc3c-c917-48ad-8c8b-a542af4692e7" providerId="ADAL" clId="{735B0836-BFC0-41F8-91F0-8B7E07E54531}" dt="2019-11-04T10:03:51.297" v="1916" actId="478"/>
          <ac:graphicFrameMkLst>
            <pc:docMk/>
            <pc:sldMk cId="3023102204" sldId="273"/>
            <ac:graphicFrameMk id="6" creationId="{265129CD-F30C-4146-8BCC-3393194DB445}"/>
          </ac:graphicFrameMkLst>
        </pc:graphicFrameChg>
        <pc:graphicFrameChg chg="add del mod modGraphic">
          <ac:chgData name="Rune Fick Hansen" userId="f85efc3c-c917-48ad-8c8b-a542af4692e7" providerId="ADAL" clId="{735B0836-BFC0-41F8-91F0-8B7E07E54531}" dt="2019-11-04T10:04:12.716" v="1920" actId="478"/>
          <ac:graphicFrameMkLst>
            <pc:docMk/>
            <pc:sldMk cId="3023102204" sldId="273"/>
            <ac:graphicFrameMk id="9" creationId="{B799050D-36E0-4723-8F07-6330B0CC8610}"/>
          </ac:graphicFrameMkLst>
        </pc:graphicFrameChg>
        <pc:graphicFrameChg chg="add mod modGraphic">
          <ac:chgData name="Rune Fick Hansen" userId="f85efc3c-c917-48ad-8c8b-a542af4692e7" providerId="ADAL" clId="{735B0836-BFC0-41F8-91F0-8B7E07E54531}" dt="2019-11-11T14:32:21.267" v="4962" actId="1035"/>
          <ac:graphicFrameMkLst>
            <pc:docMk/>
            <pc:sldMk cId="3023102204" sldId="273"/>
            <ac:graphicFrameMk id="12" creationId="{6A37449F-F2F5-4BA4-B49C-AECF818FE370}"/>
          </ac:graphicFrameMkLst>
        </pc:graphicFrameChg>
        <pc:picChg chg="add del mod">
          <ac:chgData name="Rune Fick Hansen" userId="f85efc3c-c917-48ad-8c8b-a542af4692e7" providerId="ADAL" clId="{735B0836-BFC0-41F8-91F0-8B7E07E54531}" dt="2019-11-12T09:41:14.295" v="5830" actId="478"/>
          <ac:picMkLst>
            <pc:docMk/>
            <pc:sldMk cId="3023102204" sldId="273"/>
            <ac:picMk id="6" creationId="{CA11E2D9-7CD4-4C0D-92F5-2CE67A6312B7}"/>
          </ac:picMkLst>
        </pc:picChg>
        <pc:picChg chg="add del mod">
          <ac:chgData name="Rune Fick Hansen" userId="f85efc3c-c917-48ad-8c8b-a542af4692e7" providerId="ADAL" clId="{735B0836-BFC0-41F8-91F0-8B7E07E54531}" dt="2019-11-12T09:41:14.295" v="5830" actId="478"/>
          <ac:picMkLst>
            <pc:docMk/>
            <pc:sldMk cId="3023102204" sldId="273"/>
            <ac:picMk id="11" creationId="{9E2EDD18-B4F3-45BD-84AA-368A6F7FFC1A}"/>
          </ac:picMkLst>
        </pc:picChg>
      </pc:sldChg>
      <pc:sldChg chg="addSp delSp modSp add">
        <pc:chgData name="Rune Fick Hansen" userId="f85efc3c-c917-48ad-8c8b-a542af4692e7" providerId="ADAL" clId="{735B0836-BFC0-41F8-91F0-8B7E07E54531}" dt="2019-11-04T10:22:05.168" v="2186" actId="20577"/>
        <pc:sldMkLst>
          <pc:docMk/>
          <pc:sldMk cId="1961848764" sldId="274"/>
        </pc:sldMkLst>
        <pc:spChg chg="del mod">
          <ac:chgData name="Rune Fick Hansen" userId="f85efc3c-c917-48ad-8c8b-a542af4692e7" providerId="ADAL" clId="{735B0836-BFC0-41F8-91F0-8B7E07E54531}" dt="2019-11-04T10:20:54.967" v="2164" actId="478"/>
          <ac:spMkLst>
            <pc:docMk/>
            <pc:sldMk cId="1961848764" sldId="274"/>
            <ac:spMk id="2" creationId="{8DAADF8F-E54A-4B8F-9912-338F3289CB1C}"/>
          </ac:spMkLst>
        </pc:spChg>
        <pc:spChg chg="mod">
          <ac:chgData name="Rune Fick Hansen" userId="f85efc3c-c917-48ad-8c8b-a542af4692e7" providerId="ADAL" clId="{735B0836-BFC0-41F8-91F0-8B7E07E54531}" dt="2019-11-04T10:22:05.168" v="2186" actId="20577"/>
          <ac:spMkLst>
            <pc:docMk/>
            <pc:sldMk cId="1961848764" sldId="274"/>
            <ac:spMk id="3" creationId="{49C69E94-F916-4055-A70B-F63C7CBD2D8C}"/>
          </ac:spMkLst>
        </pc:spChg>
        <pc:spChg chg="mod">
          <ac:chgData name="Rune Fick Hansen" userId="f85efc3c-c917-48ad-8c8b-a542af4692e7" providerId="ADAL" clId="{735B0836-BFC0-41F8-91F0-8B7E07E54531}" dt="2019-11-04T10:20:52.539" v="2163" actId="20577"/>
          <ac:spMkLst>
            <pc:docMk/>
            <pc:sldMk cId="1961848764" sldId="274"/>
            <ac:spMk id="5" creationId="{F6DC47A3-6528-4671-8365-25444569684C}"/>
          </ac:spMkLst>
        </pc:spChg>
        <pc:spChg chg="add del mod">
          <ac:chgData name="Rune Fick Hansen" userId="f85efc3c-c917-48ad-8c8b-a542af4692e7" providerId="ADAL" clId="{735B0836-BFC0-41F8-91F0-8B7E07E54531}" dt="2019-11-04T10:20:56.986" v="2165" actId="478"/>
          <ac:spMkLst>
            <pc:docMk/>
            <pc:sldMk cId="1961848764" sldId="274"/>
            <ac:spMk id="7" creationId="{EC90FE28-B5F6-4B06-A691-8CC3B30E0FA5}"/>
          </ac:spMkLst>
        </pc:spChg>
      </pc:sldChg>
      <pc:sldChg chg="addSp delSp modSp add modNotesTx">
        <pc:chgData name="Rune Fick Hansen" userId="f85efc3c-c917-48ad-8c8b-a542af4692e7" providerId="ADAL" clId="{735B0836-BFC0-41F8-91F0-8B7E07E54531}" dt="2019-11-13T11:50:15.319" v="7553" actId="1036"/>
        <pc:sldMkLst>
          <pc:docMk/>
          <pc:sldMk cId="3470444564" sldId="275"/>
        </pc:sldMkLst>
        <pc:spChg chg="mod">
          <ac:chgData name="Rune Fick Hansen" userId="f85efc3c-c917-48ad-8c8b-a542af4692e7" providerId="ADAL" clId="{735B0836-BFC0-41F8-91F0-8B7E07E54531}" dt="2019-11-11T09:49:06.803" v="4578" actId="20577"/>
          <ac:spMkLst>
            <pc:docMk/>
            <pc:sldMk cId="3470444564" sldId="275"/>
            <ac:spMk id="2" creationId="{6A949C1D-9B26-4B49-B293-DFCD33DF3C0C}"/>
          </ac:spMkLst>
        </pc:spChg>
        <pc:spChg chg="del">
          <ac:chgData name="Rune Fick Hansen" userId="f85efc3c-c917-48ad-8c8b-a542af4692e7" providerId="ADAL" clId="{735B0836-BFC0-41F8-91F0-8B7E07E54531}" dt="2019-11-08T11:59:22.097" v="3672"/>
          <ac:spMkLst>
            <pc:docMk/>
            <pc:sldMk cId="3470444564" sldId="275"/>
            <ac:spMk id="3" creationId="{82406443-49FC-4003-A373-F21D80044688}"/>
          </ac:spMkLst>
        </pc:spChg>
        <pc:spChg chg="del mod">
          <ac:chgData name="Rune Fick Hansen" userId="f85efc3c-c917-48ad-8c8b-a542af4692e7" providerId="ADAL" clId="{735B0836-BFC0-41F8-91F0-8B7E07E54531}" dt="2019-11-11T09:49:28.486" v="4595" actId="478"/>
          <ac:spMkLst>
            <pc:docMk/>
            <pc:sldMk cId="3470444564" sldId="275"/>
            <ac:spMk id="4" creationId="{C50A637A-ACA0-4DCE-8362-614F04B22383}"/>
          </ac:spMkLst>
        </pc:spChg>
        <pc:spChg chg="mod">
          <ac:chgData name="Rune Fick Hansen" userId="f85efc3c-c917-48ad-8c8b-a542af4692e7" providerId="ADAL" clId="{735B0836-BFC0-41F8-91F0-8B7E07E54531}" dt="2019-11-13T11:43:38.528" v="7489" actId="1076"/>
          <ac:spMkLst>
            <pc:docMk/>
            <pc:sldMk cId="3470444564" sldId="275"/>
            <ac:spMk id="5" creationId="{49BD9AE9-FD33-47E6-823D-AF6E04C0B6BC}"/>
          </ac:spMkLst>
        </pc:spChg>
        <pc:spChg chg="mod">
          <ac:chgData name="Rune Fick Hansen" userId="f85efc3c-c917-48ad-8c8b-a542af4692e7" providerId="ADAL" clId="{735B0836-BFC0-41F8-91F0-8B7E07E54531}" dt="2019-11-11T09:49:17.252" v="4593" actId="20577"/>
          <ac:spMkLst>
            <pc:docMk/>
            <pc:sldMk cId="3470444564" sldId="275"/>
            <ac:spMk id="7" creationId="{3B0F49EB-751A-43DE-918C-B7F8C7372FAC}"/>
          </ac:spMkLst>
        </pc:spChg>
        <pc:spChg chg="add del mod">
          <ac:chgData name="Rune Fick Hansen" userId="f85efc3c-c917-48ad-8c8b-a542af4692e7" providerId="ADAL" clId="{735B0836-BFC0-41F8-91F0-8B7E07E54531}" dt="2019-11-08T13:01:36.914" v="4129" actId="478"/>
          <ac:spMkLst>
            <pc:docMk/>
            <pc:sldMk cId="3470444564" sldId="275"/>
            <ac:spMk id="15" creationId="{64256510-9A16-41A1-9979-D4794FB82EDF}"/>
          </ac:spMkLst>
        </pc:spChg>
        <pc:spChg chg="add del mod">
          <ac:chgData name="Rune Fick Hansen" userId="f85efc3c-c917-48ad-8c8b-a542af4692e7" providerId="ADAL" clId="{735B0836-BFC0-41F8-91F0-8B7E07E54531}" dt="2019-11-08T13:01:33.725" v="4128" actId="478"/>
          <ac:spMkLst>
            <pc:docMk/>
            <pc:sldMk cId="3470444564" sldId="275"/>
            <ac:spMk id="16" creationId="{48D2D486-B927-4D5E-98CE-E40238F3040D}"/>
          </ac:spMkLst>
        </pc:spChg>
        <pc:spChg chg="add del mod">
          <ac:chgData name="Rune Fick Hansen" userId="f85efc3c-c917-48ad-8c8b-a542af4692e7" providerId="ADAL" clId="{735B0836-BFC0-41F8-91F0-8B7E07E54531}" dt="2019-11-08T13:01:29.376" v="4127" actId="478"/>
          <ac:spMkLst>
            <pc:docMk/>
            <pc:sldMk cId="3470444564" sldId="275"/>
            <ac:spMk id="17" creationId="{22E18D18-4AE7-4A9B-B011-7A6474860189}"/>
          </ac:spMkLst>
        </pc:spChg>
        <pc:spChg chg="add mod">
          <ac:chgData name="Rune Fick Hansen" userId="f85efc3c-c917-48ad-8c8b-a542af4692e7" providerId="ADAL" clId="{735B0836-BFC0-41F8-91F0-8B7E07E54531}" dt="2019-11-11T14:30:57.907" v="4878" actId="1035"/>
          <ac:spMkLst>
            <pc:docMk/>
            <pc:sldMk cId="3470444564" sldId="275"/>
            <ac:spMk id="21" creationId="{16D0CD9C-6321-4733-841A-1AB52BB2E444}"/>
          </ac:spMkLst>
        </pc:spChg>
        <pc:spChg chg="add mod">
          <ac:chgData name="Rune Fick Hansen" userId="f85efc3c-c917-48ad-8c8b-a542af4692e7" providerId="ADAL" clId="{735B0836-BFC0-41F8-91F0-8B7E07E54531}" dt="2019-11-11T14:30:52.389" v="4875" actId="1037"/>
          <ac:spMkLst>
            <pc:docMk/>
            <pc:sldMk cId="3470444564" sldId="275"/>
            <ac:spMk id="22" creationId="{AD9DF757-06AC-47B0-8BD3-D37A8A492A80}"/>
          </ac:spMkLst>
        </pc:spChg>
        <pc:graphicFrameChg chg="add mod modGraphic">
          <ac:chgData name="Rune Fick Hansen" userId="f85efc3c-c917-48ad-8c8b-a542af4692e7" providerId="ADAL" clId="{735B0836-BFC0-41F8-91F0-8B7E07E54531}" dt="2019-11-11T09:50:01.531" v="4633" actId="1035"/>
          <ac:graphicFrameMkLst>
            <pc:docMk/>
            <pc:sldMk cId="3470444564" sldId="275"/>
            <ac:graphicFrameMk id="8" creationId="{FDCB7E20-B020-4854-9541-94CFFDA3B282}"/>
          </ac:graphicFrameMkLst>
        </pc:graphicFrameChg>
        <pc:picChg chg="add mod">
          <ac:chgData name="Rune Fick Hansen" userId="f85efc3c-c917-48ad-8c8b-a542af4692e7" providerId="ADAL" clId="{735B0836-BFC0-41F8-91F0-8B7E07E54531}" dt="2019-11-13T11:50:15.319" v="7553" actId="1036"/>
          <ac:picMkLst>
            <pc:docMk/>
            <pc:sldMk cId="3470444564" sldId="275"/>
            <ac:picMk id="4" creationId="{17D7D068-FCC1-4519-9276-74C5DAC92307}"/>
          </ac:picMkLst>
        </pc:picChg>
        <pc:picChg chg="add del mod modCrop">
          <ac:chgData name="Rune Fick Hansen" userId="f85efc3c-c917-48ad-8c8b-a542af4692e7" providerId="ADAL" clId="{735B0836-BFC0-41F8-91F0-8B7E07E54531}" dt="2019-11-08T12:34:35.155" v="3899" actId="478"/>
          <ac:picMkLst>
            <pc:docMk/>
            <pc:sldMk cId="3470444564" sldId="275"/>
            <ac:picMk id="10" creationId="{203FDA5A-60C2-4B5D-8087-E95E18E06D57}"/>
          </ac:picMkLst>
        </pc:picChg>
        <pc:picChg chg="add del mod modCrop">
          <ac:chgData name="Rune Fick Hansen" userId="f85efc3c-c917-48ad-8c8b-a542af4692e7" providerId="ADAL" clId="{735B0836-BFC0-41F8-91F0-8B7E07E54531}" dt="2019-11-08T12:34:35.155" v="3899" actId="478"/>
          <ac:picMkLst>
            <pc:docMk/>
            <pc:sldMk cId="3470444564" sldId="275"/>
            <ac:picMk id="11" creationId="{98AF4C1C-CE39-4ED4-A2BB-BDDF7F0B4C84}"/>
          </ac:picMkLst>
        </pc:picChg>
        <pc:picChg chg="add del mod">
          <ac:chgData name="Rune Fick Hansen" userId="f85efc3c-c917-48ad-8c8b-a542af4692e7" providerId="ADAL" clId="{735B0836-BFC0-41F8-91F0-8B7E07E54531}" dt="2019-11-13T11:49:03.492" v="7516" actId="478"/>
          <ac:picMkLst>
            <pc:docMk/>
            <pc:sldMk cId="3470444564" sldId="275"/>
            <ac:picMk id="12" creationId="{D421B741-6183-46E6-91A8-051253CD7214}"/>
          </ac:picMkLst>
        </pc:picChg>
        <pc:picChg chg="add del mod ord">
          <ac:chgData name="Rune Fick Hansen" userId="f85efc3c-c917-48ad-8c8b-a542af4692e7" providerId="ADAL" clId="{735B0836-BFC0-41F8-91F0-8B7E07E54531}" dt="2019-11-08T13:01:43.095" v="4131" actId="478"/>
          <ac:picMkLst>
            <pc:docMk/>
            <pc:sldMk cId="3470444564" sldId="275"/>
            <ac:picMk id="13" creationId="{E9B29AAE-0719-4995-B14C-446BC4D777CB}"/>
          </ac:picMkLst>
        </pc:picChg>
        <pc:picChg chg="add mod">
          <ac:chgData name="Rune Fick Hansen" userId="f85efc3c-c917-48ad-8c8b-a542af4692e7" providerId="ADAL" clId="{735B0836-BFC0-41F8-91F0-8B7E07E54531}" dt="2019-11-13T11:50:00.229" v="7552" actId="1038"/>
          <ac:picMkLst>
            <pc:docMk/>
            <pc:sldMk cId="3470444564" sldId="275"/>
            <ac:picMk id="13" creationId="{EA6A1EFE-F738-4C65-8E25-F303168DDE68}"/>
          </ac:picMkLst>
        </pc:picChg>
        <pc:picChg chg="add del mod ord">
          <ac:chgData name="Rune Fick Hansen" userId="f85efc3c-c917-48ad-8c8b-a542af4692e7" providerId="ADAL" clId="{735B0836-BFC0-41F8-91F0-8B7E07E54531}" dt="2019-11-08T13:01:39.791" v="4130" actId="478"/>
          <ac:picMkLst>
            <pc:docMk/>
            <pc:sldMk cId="3470444564" sldId="275"/>
            <ac:picMk id="14" creationId="{19D8EFEC-AFD5-45E8-8A8B-35AEF44BA7A3}"/>
          </ac:picMkLst>
        </pc:picChg>
        <pc:picChg chg="add del mod">
          <ac:chgData name="Rune Fick Hansen" userId="f85efc3c-c917-48ad-8c8b-a542af4692e7" providerId="ADAL" clId="{735B0836-BFC0-41F8-91F0-8B7E07E54531}" dt="2019-11-13T11:49:02.541" v="7515" actId="478"/>
          <ac:picMkLst>
            <pc:docMk/>
            <pc:sldMk cId="3470444564" sldId="275"/>
            <ac:picMk id="19" creationId="{A474AA03-9C38-4F84-98AA-D8178E904847}"/>
          </ac:picMkLst>
        </pc:picChg>
        <pc:picChg chg="add del mod">
          <ac:chgData name="Rune Fick Hansen" userId="f85efc3c-c917-48ad-8c8b-a542af4692e7" providerId="ADAL" clId="{735B0836-BFC0-41F8-91F0-8B7E07E54531}" dt="2019-11-11T09:49:33.171" v="4596" actId="478"/>
          <ac:picMkLst>
            <pc:docMk/>
            <pc:sldMk cId="3470444564" sldId="275"/>
            <ac:picMk id="20" creationId="{4CABD84B-73B5-446F-B316-26C19876E9EB}"/>
          </ac:picMkLst>
        </pc:picChg>
      </pc:sldChg>
      <pc:sldChg chg="addSp delSp modSp add mod">
        <pc:chgData name="Rune Fick Hansen" userId="f85efc3c-c917-48ad-8c8b-a542af4692e7" providerId="ADAL" clId="{735B0836-BFC0-41F8-91F0-8B7E07E54531}" dt="2019-11-13T08:04:01.808" v="7254" actId="11529"/>
        <pc:sldMkLst>
          <pc:docMk/>
          <pc:sldMk cId="3039864518" sldId="276"/>
        </pc:sldMkLst>
        <pc:spChg chg="add del">
          <ac:chgData name="Rune Fick Hansen" userId="f85efc3c-c917-48ad-8c8b-a542af4692e7" providerId="ADAL" clId="{735B0836-BFC0-41F8-91F0-8B7E07E54531}" dt="2019-11-12T08:37:11.040" v="5014" actId="478"/>
          <ac:spMkLst>
            <pc:docMk/>
            <pc:sldMk cId="3039864518" sldId="276"/>
            <ac:spMk id="2" creationId="{523B0D43-09DC-4192-A6DC-020576471BBB}"/>
          </ac:spMkLst>
        </pc:spChg>
        <pc:spChg chg="mod">
          <ac:chgData name="Rune Fick Hansen" userId="f85efc3c-c917-48ad-8c8b-a542af4692e7" providerId="ADAL" clId="{735B0836-BFC0-41F8-91F0-8B7E07E54531}" dt="2019-11-12T09:29:28.266" v="5543" actId="242"/>
          <ac:spMkLst>
            <pc:docMk/>
            <pc:sldMk cId="3039864518" sldId="276"/>
            <ac:spMk id="3" creationId="{0680543C-1E94-4836-9237-73F6BB460DB0}"/>
          </ac:spMkLst>
        </pc:spChg>
        <pc:spChg chg="del">
          <ac:chgData name="Rune Fick Hansen" userId="f85efc3c-c917-48ad-8c8b-a542af4692e7" providerId="ADAL" clId="{735B0836-BFC0-41F8-91F0-8B7E07E54531}" dt="2019-11-12T08:53:30.027" v="5045"/>
          <ac:spMkLst>
            <pc:docMk/>
            <pc:sldMk cId="3039864518" sldId="276"/>
            <ac:spMk id="4" creationId="{853AB460-F999-4B2F-AD8E-A669255E8608}"/>
          </ac:spMkLst>
        </pc:spChg>
        <pc:spChg chg="mod">
          <ac:chgData name="Rune Fick Hansen" userId="f85efc3c-c917-48ad-8c8b-a542af4692e7" providerId="ADAL" clId="{735B0836-BFC0-41F8-91F0-8B7E07E54531}" dt="2019-11-12T08:37:53.010" v="5041" actId="20577"/>
          <ac:spMkLst>
            <pc:docMk/>
            <pc:sldMk cId="3039864518" sldId="276"/>
            <ac:spMk id="6" creationId="{82E14A6F-3F35-4E7B-B301-92B4FB58D6E8}"/>
          </ac:spMkLst>
        </pc:spChg>
        <pc:spChg chg="add mod">
          <ac:chgData name="Rune Fick Hansen" userId="f85efc3c-c917-48ad-8c8b-a542af4692e7" providerId="ADAL" clId="{735B0836-BFC0-41F8-91F0-8B7E07E54531}" dt="2019-11-12T12:06:50.866" v="6692" actId="2711"/>
          <ac:spMkLst>
            <pc:docMk/>
            <pc:sldMk cId="3039864518" sldId="276"/>
            <ac:spMk id="9" creationId="{AD575B3D-D6AB-462E-8E3C-405B9696ABD5}"/>
          </ac:spMkLst>
        </pc:spChg>
        <pc:spChg chg="add mod">
          <ac:chgData name="Rune Fick Hansen" userId="f85efc3c-c917-48ad-8c8b-a542af4692e7" providerId="ADAL" clId="{735B0836-BFC0-41F8-91F0-8B7E07E54531}" dt="2019-11-12T12:06:50.866" v="6692" actId="2711"/>
          <ac:spMkLst>
            <pc:docMk/>
            <pc:sldMk cId="3039864518" sldId="276"/>
            <ac:spMk id="10" creationId="{53D451D0-D2F3-4A5F-8F16-58B071E71DC2}"/>
          </ac:spMkLst>
        </pc:spChg>
        <pc:spChg chg="add mod">
          <ac:chgData name="Rune Fick Hansen" userId="f85efc3c-c917-48ad-8c8b-a542af4692e7" providerId="ADAL" clId="{735B0836-BFC0-41F8-91F0-8B7E07E54531}" dt="2019-11-12T12:06:50.866" v="6692" actId="2711"/>
          <ac:spMkLst>
            <pc:docMk/>
            <pc:sldMk cId="3039864518" sldId="276"/>
            <ac:spMk id="11" creationId="{4A6B4459-C844-4EBF-B758-C5AEE9139737}"/>
          </ac:spMkLst>
        </pc:spChg>
        <pc:spChg chg="add mod">
          <ac:chgData name="Rune Fick Hansen" userId="f85efc3c-c917-48ad-8c8b-a542af4692e7" providerId="ADAL" clId="{735B0836-BFC0-41F8-91F0-8B7E07E54531}" dt="2019-11-12T12:06:50.866" v="6692" actId="2711"/>
          <ac:spMkLst>
            <pc:docMk/>
            <pc:sldMk cId="3039864518" sldId="276"/>
            <ac:spMk id="12" creationId="{B7596AC3-2EBE-4DA4-8FA5-54D06A333F8B}"/>
          </ac:spMkLst>
        </pc:spChg>
        <pc:spChg chg="add mod">
          <ac:chgData name="Rune Fick Hansen" userId="f85efc3c-c917-48ad-8c8b-a542af4692e7" providerId="ADAL" clId="{735B0836-BFC0-41F8-91F0-8B7E07E54531}" dt="2019-11-12T12:06:50.866" v="6692" actId="2711"/>
          <ac:spMkLst>
            <pc:docMk/>
            <pc:sldMk cId="3039864518" sldId="276"/>
            <ac:spMk id="13" creationId="{3091BA8A-3A2E-404F-91FF-E3B151F827D3}"/>
          </ac:spMkLst>
        </pc:spChg>
        <pc:spChg chg="add mod">
          <ac:chgData name="Rune Fick Hansen" userId="f85efc3c-c917-48ad-8c8b-a542af4692e7" providerId="ADAL" clId="{735B0836-BFC0-41F8-91F0-8B7E07E54531}" dt="2019-11-12T12:06:50.866" v="6692" actId="2711"/>
          <ac:spMkLst>
            <pc:docMk/>
            <pc:sldMk cId="3039864518" sldId="276"/>
            <ac:spMk id="14" creationId="{D7DE5C46-6E0D-4EE0-9736-6E57F907DC9F}"/>
          </ac:spMkLst>
        </pc:spChg>
        <pc:spChg chg="add del mod">
          <ac:chgData name="Rune Fick Hansen" userId="f85efc3c-c917-48ad-8c8b-a542af4692e7" providerId="ADAL" clId="{735B0836-BFC0-41F8-91F0-8B7E07E54531}" dt="2019-11-12T09:34:22.330" v="5600" actId="478"/>
          <ac:spMkLst>
            <pc:docMk/>
            <pc:sldMk cId="3039864518" sldId="276"/>
            <ac:spMk id="17" creationId="{A16AFA6D-889A-4A34-98BE-EAE43320F968}"/>
          </ac:spMkLst>
        </pc:spChg>
        <pc:graphicFrameChg chg="add del mod">
          <ac:chgData name="Rune Fick Hansen" userId="f85efc3c-c917-48ad-8c8b-a542af4692e7" providerId="ADAL" clId="{735B0836-BFC0-41F8-91F0-8B7E07E54531}" dt="2019-11-12T09:34:19.371" v="5599" actId="478"/>
          <ac:graphicFrameMkLst>
            <pc:docMk/>
            <pc:sldMk cId="3039864518" sldId="276"/>
            <ac:graphicFrameMk id="8" creationId="{D6B41E96-397C-453D-9944-82F3FF90C83B}"/>
          </ac:graphicFrameMkLst>
        </pc:graphicFrameChg>
        <pc:graphicFrameChg chg="add del mod">
          <ac:chgData name="Rune Fick Hansen" userId="f85efc3c-c917-48ad-8c8b-a542af4692e7" providerId="ADAL" clId="{735B0836-BFC0-41F8-91F0-8B7E07E54531}" dt="2019-11-12T09:32:57.262" v="5564" actId="478"/>
          <ac:graphicFrameMkLst>
            <pc:docMk/>
            <pc:sldMk cId="3039864518" sldId="276"/>
            <ac:graphicFrameMk id="15" creationId="{934E3B2A-6997-41D1-811E-95B2467112C1}"/>
          </ac:graphicFrameMkLst>
        </pc:graphicFrameChg>
        <pc:picChg chg="add mod">
          <ac:chgData name="Rune Fick Hansen" userId="f85efc3c-c917-48ad-8c8b-a542af4692e7" providerId="ADAL" clId="{735B0836-BFC0-41F8-91F0-8B7E07E54531}" dt="2019-11-12T12:04:07.864" v="6661" actId="1036"/>
          <ac:picMkLst>
            <pc:docMk/>
            <pc:sldMk cId="3039864518" sldId="276"/>
            <ac:picMk id="7" creationId="{5BBDED62-121C-4FEE-B86B-FCECD1DBEAA7}"/>
          </ac:picMkLst>
        </pc:picChg>
        <pc:picChg chg="add mod ord">
          <ac:chgData name="Rune Fick Hansen" userId="f85efc3c-c917-48ad-8c8b-a542af4692e7" providerId="ADAL" clId="{735B0836-BFC0-41F8-91F0-8B7E07E54531}" dt="2019-11-12T12:04:27.438" v="6672" actId="1037"/>
          <ac:picMkLst>
            <pc:docMk/>
            <pc:sldMk cId="3039864518" sldId="276"/>
            <ac:picMk id="16" creationId="{6409EE5E-EBD3-455F-B85B-194B54E3C0AF}"/>
          </ac:picMkLst>
        </pc:picChg>
        <pc:cxnChg chg="add del mod">
          <ac:chgData name="Rune Fick Hansen" userId="f85efc3c-c917-48ad-8c8b-a542af4692e7" providerId="ADAL" clId="{735B0836-BFC0-41F8-91F0-8B7E07E54531}" dt="2019-11-13T08:04:01.808" v="7254" actId="11529"/>
          <ac:cxnSpMkLst>
            <pc:docMk/>
            <pc:sldMk cId="3039864518" sldId="276"/>
            <ac:cxnSpMk id="4" creationId="{A2F26DF2-824C-42CF-A392-D9FC0956DE5C}"/>
          </ac:cxnSpMkLst>
        </pc:cxnChg>
      </pc:sldChg>
      <pc:sldChg chg="addSp delSp modSp add mod">
        <pc:chgData name="Rune Fick Hansen" userId="f85efc3c-c917-48ad-8c8b-a542af4692e7" providerId="ADAL" clId="{735B0836-BFC0-41F8-91F0-8B7E07E54531}" dt="2019-11-13T11:43:02.499" v="7480" actId="1076"/>
        <pc:sldMkLst>
          <pc:docMk/>
          <pc:sldMk cId="728798859" sldId="277"/>
        </pc:sldMkLst>
        <pc:spChg chg="mod">
          <ac:chgData name="Rune Fick Hansen" userId="f85efc3c-c917-48ad-8c8b-a542af4692e7" providerId="ADAL" clId="{735B0836-BFC0-41F8-91F0-8B7E07E54531}" dt="2019-11-13T07:49:38.407" v="7233" actId="20577"/>
          <ac:spMkLst>
            <pc:docMk/>
            <pc:sldMk cId="728798859" sldId="277"/>
            <ac:spMk id="2" creationId="{8F8894CE-3E7E-4488-BA7E-AFA18CBFE01A}"/>
          </ac:spMkLst>
        </pc:spChg>
        <pc:spChg chg="del mod">
          <ac:chgData name="Rune Fick Hansen" userId="f85efc3c-c917-48ad-8c8b-a542af4692e7" providerId="ADAL" clId="{735B0836-BFC0-41F8-91F0-8B7E07E54531}" dt="2019-11-12T09:14:50.499" v="5252"/>
          <ac:spMkLst>
            <pc:docMk/>
            <pc:sldMk cId="728798859" sldId="277"/>
            <ac:spMk id="3" creationId="{44D3FAEB-D2D3-441F-80E7-8554DB12943A}"/>
          </ac:spMkLst>
        </pc:spChg>
        <pc:spChg chg="del">
          <ac:chgData name="Rune Fick Hansen" userId="f85efc3c-c917-48ad-8c8b-a542af4692e7" providerId="ADAL" clId="{735B0836-BFC0-41F8-91F0-8B7E07E54531}" dt="2019-11-12T12:12:30.246" v="6693" actId="478"/>
          <ac:spMkLst>
            <pc:docMk/>
            <pc:sldMk cId="728798859" sldId="277"/>
            <ac:spMk id="4" creationId="{2C326652-3E2F-4EFD-8EA1-BE6CF2437861}"/>
          </ac:spMkLst>
        </pc:spChg>
        <pc:spChg chg="mod">
          <ac:chgData name="Rune Fick Hansen" userId="f85efc3c-c917-48ad-8c8b-a542af4692e7" providerId="ADAL" clId="{735B0836-BFC0-41F8-91F0-8B7E07E54531}" dt="2019-11-13T11:43:02.499" v="7480" actId="1076"/>
          <ac:spMkLst>
            <pc:docMk/>
            <pc:sldMk cId="728798859" sldId="277"/>
            <ac:spMk id="5" creationId="{A71B55C0-4233-4EC4-8414-E038828DC38D}"/>
          </ac:spMkLst>
        </pc:spChg>
        <pc:spChg chg="mod">
          <ac:chgData name="Rune Fick Hansen" userId="f85efc3c-c917-48ad-8c8b-a542af4692e7" providerId="ADAL" clId="{735B0836-BFC0-41F8-91F0-8B7E07E54531}" dt="2019-11-13T11:41:10.718" v="7298" actId="20577"/>
          <ac:spMkLst>
            <pc:docMk/>
            <pc:sldMk cId="728798859" sldId="277"/>
            <ac:spMk id="7" creationId="{7D76E7C2-CF2D-4784-B990-4629E41390EC}"/>
          </ac:spMkLst>
        </pc:spChg>
        <pc:spChg chg="add mod">
          <ac:chgData name="Rune Fick Hansen" userId="f85efc3c-c917-48ad-8c8b-a542af4692e7" providerId="ADAL" clId="{735B0836-BFC0-41F8-91F0-8B7E07E54531}" dt="2019-11-12T09:16:32.020" v="5316" actId="1038"/>
          <ac:spMkLst>
            <pc:docMk/>
            <pc:sldMk cId="728798859" sldId="277"/>
            <ac:spMk id="9" creationId="{49ACF0FC-E857-4E57-B858-B3C89F2F37FF}"/>
          </ac:spMkLst>
        </pc:spChg>
        <pc:spChg chg="add mod">
          <ac:chgData name="Rune Fick Hansen" userId="f85efc3c-c917-48ad-8c8b-a542af4692e7" providerId="ADAL" clId="{735B0836-BFC0-41F8-91F0-8B7E07E54531}" dt="2019-11-13T07:49:32.858" v="7229" actId="20577"/>
          <ac:spMkLst>
            <pc:docMk/>
            <pc:sldMk cId="728798859" sldId="277"/>
            <ac:spMk id="10" creationId="{DECDA44E-EBD0-4486-8538-2AB2B72BC1BD}"/>
          </ac:spMkLst>
        </pc:spChg>
        <pc:graphicFrameChg chg="add mod">
          <ac:chgData name="Rune Fick Hansen" userId="f85efc3c-c917-48ad-8c8b-a542af4692e7" providerId="ADAL" clId="{735B0836-BFC0-41F8-91F0-8B7E07E54531}" dt="2019-11-12T12:06:13.863" v="6683" actId="207"/>
          <ac:graphicFrameMkLst>
            <pc:docMk/>
            <pc:sldMk cId="728798859" sldId="277"/>
            <ac:graphicFrameMk id="8" creationId="{05D91E0F-B460-4FE0-91D6-E8F5C05F7ABC}"/>
          </ac:graphicFrameMkLst>
        </pc:graphicFrameChg>
        <pc:picChg chg="add mod">
          <ac:chgData name="Rune Fick Hansen" userId="f85efc3c-c917-48ad-8c8b-a542af4692e7" providerId="ADAL" clId="{735B0836-BFC0-41F8-91F0-8B7E07E54531}" dt="2019-11-12T12:05:02.784" v="6673" actId="14100"/>
          <ac:picMkLst>
            <pc:docMk/>
            <pc:sldMk cId="728798859" sldId="277"/>
            <ac:picMk id="12" creationId="{EAEE9732-FF4F-4491-B590-06F0C9E5B9EF}"/>
          </ac:picMkLst>
        </pc:picChg>
      </pc:sldChg>
      <pc:sldChg chg="addSp delSp modSp add del">
        <pc:chgData name="Rune Fick Hansen" userId="f85efc3c-c917-48ad-8c8b-a542af4692e7" providerId="ADAL" clId="{735B0836-BFC0-41F8-91F0-8B7E07E54531}" dt="2019-11-12T09:19:45.264" v="5357" actId="2696"/>
        <pc:sldMkLst>
          <pc:docMk/>
          <pc:sldMk cId="2064352027" sldId="278"/>
        </pc:sldMkLst>
        <pc:spChg chg="add del">
          <ac:chgData name="Rune Fick Hansen" userId="f85efc3c-c917-48ad-8c8b-a542af4692e7" providerId="ADAL" clId="{735B0836-BFC0-41F8-91F0-8B7E07E54531}" dt="2019-11-12T09:19:13.178" v="5344" actId="478"/>
          <ac:spMkLst>
            <pc:docMk/>
            <pc:sldMk cId="2064352027" sldId="278"/>
            <ac:spMk id="2" creationId="{77B1A389-D1F7-463A-89BA-86CB77D9C01A}"/>
          </ac:spMkLst>
        </pc:spChg>
        <pc:picChg chg="add del mod">
          <ac:chgData name="Rune Fick Hansen" userId="f85efc3c-c917-48ad-8c8b-a542af4692e7" providerId="ADAL" clId="{735B0836-BFC0-41F8-91F0-8B7E07E54531}" dt="2019-11-12T09:17:34.611" v="5321" actId="931"/>
          <ac:picMkLst>
            <pc:docMk/>
            <pc:sldMk cId="2064352027" sldId="278"/>
            <ac:picMk id="8" creationId="{84F7D503-625B-4849-9CFC-F4C6F5FD7EC2}"/>
          </ac:picMkLst>
        </pc:picChg>
        <pc:picChg chg="add del mod">
          <ac:chgData name="Rune Fick Hansen" userId="f85efc3c-c917-48ad-8c8b-a542af4692e7" providerId="ADAL" clId="{735B0836-BFC0-41F8-91F0-8B7E07E54531}" dt="2019-11-12T09:17:51.197" v="5323" actId="931"/>
          <ac:picMkLst>
            <pc:docMk/>
            <pc:sldMk cId="2064352027" sldId="278"/>
            <ac:picMk id="10" creationId="{62FDD0BB-25DA-423D-B3EC-910073635A4D}"/>
          </ac:picMkLst>
        </pc:picChg>
        <pc:picChg chg="add del mod">
          <ac:chgData name="Rune Fick Hansen" userId="f85efc3c-c917-48ad-8c8b-a542af4692e7" providerId="ADAL" clId="{735B0836-BFC0-41F8-91F0-8B7E07E54531}" dt="2019-11-12T09:18:03.239" v="5325" actId="931"/>
          <ac:picMkLst>
            <pc:docMk/>
            <pc:sldMk cId="2064352027" sldId="278"/>
            <ac:picMk id="12" creationId="{4A993DDB-FC2C-4F79-B48F-F66F783D7AAB}"/>
          </ac:picMkLst>
        </pc:picChg>
        <pc:picChg chg="add mod">
          <ac:chgData name="Rune Fick Hansen" userId="f85efc3c-c917-48ad-8c8b-a542af4692e7" providerId="ADAL" clId="{735B0836-BFC0-41F8-91F0-8B7E07E54531}" dt="2019-11-12T09:19:26.593" v="5355" actId="1036"/>
          <ac:picMkLst>
            <pc:docMk/>
            <pc:sldMk cId="2064352027" sldId="278"/>
            <ac:picMk id="13" creationId="{15C7ADC2-465E-441B-B52A-B388DB5FDCE6}"/>
          </ac:picMkLst>
        </pc:picChg>
      </pc:sldChg>
      <pc:sldChg chg="addSp delSp modSp add mod">
        <pc:chgData name="Rune Fick Hansen" userId="f85efc3c-c917-48ad-8c8b-a542af4692e7" providerId="ADAL" clId="{735B0836-BFC0-41F8-91F0-8B7E07E54531}" dt="2019-11-13T11:43:19.939" v="7488" actId="20577"/>
        <pc:sldMkLst>
          <pc:docMk/>
          <pc:sldMk cId="2426069762" sldId="278"/>
        </pc:sldMkLst>
        <pc:spChg chg="mod">
          <ac:chgData name="Rune Fick Hansen" userId="f85efc3c-c917-48ad-8c8b-a542af4692e7" providerId="ADAL" clId="{735B0836-BFC0-41F8-91F0-8B7E07E54531}" dt="2019-11-12T10:20:29.999" v="6168" actId="20577"/>
          <ac:spMkLst>
            <pc:docMk/>
            <pc:sldMk cId="2426069762" sldId="278"/>
            <ac:spMk id="2" creationId="{71CF5F31-B6D4-4E96-BDEA-DF8ECEEAC711}"/>
          </ac:spMkLst>
        </pc:spChg>
        <pc:spChg chg="del">
          <ac:chgData name="Rune Fick Hansen" userId="f85efc3c-c917-48ad-8c8b-a542af4692e7" providerId="ADAL" clId="{735B0836-BFC0-41F8-91F0-8B7E07E54531}" dt="2019-11-12T10:18:13.812" v="6127"/>
          <ac:spMkLst>
            <pc:docMk/>
            <pc:sldMk cId="2426069762" sldId="278"/>
            <ac:spMk id="3" creationId="{1B2ECAFC-D031-448A-A1AF-B6A094410AED}"/>
          </ac:spMkLst>
        </pc:spChg>
        <pc:spChg chg="del">
          <ac:chgData name="Rune Fick Hansen" userId="f85efc3c-c917-48ad-8c8b-a542af4692e7" providerId="ADAL" clId="{735B0836-BFC0-41F8-91F0-8B7E07E54531}" dt="2019-11-12T10:23:25.074" v="6357" actId="478"/>
          <ac:spMkLst>
            <pc:docMk/>
            <pc:sldMk cId="2426069762" sldId="278"/>
            <ac:spMk id="4" creationId="{920A73AA-6E0E-4E10-9BE7-71E110D7E7F2}"/>
          </ac:spMkLst>
        </pc:spChg>
        <pc:spChg chg="mod">
          <ac:chgData name="Rune Fick Hansen" userId="f85efc3c-c917-48ad-8c8b-a542af4692e7" providerId="ADAL" clId="{735B0836-BFC0-41F8-91F0-8B7E07E54531}" dt="2019-11-12T12:02:46.174" v="6636" actId="20577"/>
          <ac:spMkLst>
            <pc:docMk/>
            <pc:sldMk cId="2426069762" sldId="278"/>
            <ac:spMk id="5" creationId="{07C64CF1-5222-44AA-A200-798296EA21E7}"/>
          </ac:spMkLst>
        </pc:spChg>
        <pc:spChg chg="mod">
          <ac:chgData name="Rune Fick Hansen" userId="f85efc3c-c917-48ad-8c8b-a542af4692e7" providerId="ADAL" clId="{735B0836-BFC0-41F8-91F0-8B7E07E54531}" dt="2019-11-13T11:43:19.939" v="7488" actId="20577"/>
          <ac:spMkLst>
            <pc:docMk/>
            <pc:sldMk cId="2426069762" sldId="278"/>
            <ac:spMk id="7" creationId="{0485C232-40B0-47A9-AAED-0B0BCD4B6ABD}"/>
          </ac:spMkLst>
        </pc:spChg>
        <pc:graphicFrameChg chg="add mod">
          <ac:chgData name="Rune Fick Hansen" userId="f85efc3c-c917-48ad-8c8b-a542af4692e7" providerId="ADAL" clId="{735B0836-BFC0-41F8-91F0-8B7E07E54531}" dt="2019-11-12T12:06:23.560" v="6688" actId="207"/>
          <ac:graphicFrameMkLst>
            <pc:docMk/>
            <pc:sldMk cId="2426069762" sldId="278"/>
            <ac:graphicFrameMk id="9" creationId="{CFA7B3EC-804B-4C63-99B2-7989FE7BF46F}"/>
          </ac:graphicFrameMkLst>
        </pc:graphicFrameChg>
        <pc:picChg chg="add del">
          <ac:chgData name="Rune Fick Hansen" userId="f85efc3c-c917-48ad-8c8b-a542af4692e7" providerId="ADAL" clId="{735B0836-BFC0-41F8-91F0-8B7E07E54531}" dt="2019-11-12T10:13:55.457" v="6099" actId="478"/>
          <ac:picMkLst>
            <pc:docMk/>
            <pc:sldMk cId="2426069762" sldId="278"/>
            <ac:picMk id="8" creationId="{CC9F9D7A-1183-4358-84B4-96C4BEE2D82C}"/>
          </ac:picMkLst>
        </pc:picChg>
        <pc:cxnChg chg="add del mod">
          <ac:chgData name="Rune Fick Hansen" userId="f85efc3c-c917-48ad-8c8b-a542af4692e7" providerId="ADAL" clId="{735B0836-BFC0-41F8-91F0-8B7E07E54531}" dt="2019-11-12T12:01:19.221" v="6615" actId="478"/>
          <ac:cxnSpMkLst>
            <pc:docMk/>
            <pc:sldMk cId="2426069762" sldId="278"/>
            <ac:cxnSpMk id="11" creationId="{452F592B-0C86-4C71-92D3-21EC5F296FC0}"/>
          </ac:cxnSpMkLst>
        </pc:cxnChg>
      </pc:sldChg>
      <pc:sldChg chg="addSp delSp modSp add del">
        <pc:chgData name="Rune Fick Hansen" userId="f85efc3c-c917-48ad-8c8b-a542af4692e7" providerId="ADAL" clId="{735B0836-BFC0-41F8-91F0-8B7E07E54531}" dt="2019-11-12T09:50:57.720" v="5852" actId="2696"/>
        <pc:sldMkLst>
          <pc:docMk/>
          <pc:sldMk cId="2461485494" sldId="279"/>
        </pc:sldMkLst>
        <pc:spChg chg="mod">
          <ac:chgData name="Rune Fick Hansen" userId="f85efc3c-c917-48ad-8c8b-a542af4692e7" providerId="ADAL" clId="{735B0836-BFC0-41F8-91F0-8B7E07E54531}" dt="2019-11-12T09:38:36.970" v="5806" actId="242"/>
          <ac:spMkLst>
            <pc:docMk/>
            <pc:sldMk cId="2461485494" sldId="279"/>
            <ac:spMk id="2" creationId="{16A3DED0-1D8C-4862-9956-4D580ABAB72B}"/>
          </ac:spMkLst>
        </pc:spChg>
        <pc:spChg chg="del">
          <ac:chgData name="Rune Fick Hansen" userId="f85efc3c-c917-48ad-8c8b-a542af4692e7" providerId="ADAL" clId="{735B0836-BFC0-41F8-91F0-8B7E07E54531}" dt="2019-11-12T09:38:57.461" v="5810"/>
          <ac:spMkLst>
            <pc:docMk/>
            <pc:sldMk cId="2461485494" sldId="279"/>
            <ac:spMk id="3" creationId="{33AA319C-32C4-41AD-9893-28F4854998AE}"/>
          </ac:spMkLst>
        </pc:spChg>
        <pc:spChg chg="mod">
          <ac:chgData name="Rune Fick Hansen" userId="f85efc3c-c917-48ad-8c8b-a542af4692e7" providerId="ADAL" clId="{735B0836-BFC0-41F8-91F0-8B7E07E54531}" dt="2019-11-12T09:38:46.309" v="5809" actId="20577"/>
          <ac:spMkLst>
            <pc:docMk/>
            <pc:sldMk cId="2461485494" sldId="279"/>
            <ac:spMk id="5" creationId="{F9FDD03B-B27C-45AC-B763-D8A6DE56FC23}"/>
          </ac:spMkLst>
        </pc:spChg>
        <pc:spChg chg="mod">
          <ac:chgData name="Rune Fick Hansen" userId="f85efc3c-c917-48ad-8c8b-a542af4692e7" providerId="ADAL" clId="{735B0836-BFC0-41F8-91F0-8B7E07E54531}" dt="2019-11-12T09:41:04.237" v="5828" actId="20577"/>
          <ac:spMkLst>
            <pc:docMk/>
            <pc:sldMk cId="2461485494" sldId="279"/>
            <ac:spMk id="7" creationId="{FED996E5-15AF-46D7-BB73-D91510FC7331}"/>
          </ac:spMkLst>
        </pc:spChg>
        <pc:spChg chg="add del mod">
          <ac:chgData name="Rune Fick Hansen" userId="f85efc3c-c917-48ad-8c8b-a542af4692e7" providerId="ADAL" clId="{735B0836-BFC0-41F8-91F0-8B7E07E54531}" dt="2019-11-12T09:39:21.702" v="5816" actId="478"/>
          <ac:spMkLst>
            <pc:docMk/>
            <pc:sldMk cId="2461485494" sldId="279"/>
            <ac:spMk id="10" creationId="{6FE953D8-896E-4C83-A317-E3ABAB4E16A2}"/>
          </ac:spMkLst>
        </pc:spChg>
        <pc:spChg chg="add del mod">
          <ac:chgData name="Rune Fick Hansen" userId="f85efc3c-c917-48ad-8c8b-a542af4692e7" providerId="ADAL" clId="{735B0836-BFC0-41F8-91F0-8B7E07E54531}" dt="2019-11-12T09:39:25.507" v="5818" actId="478"/>
          <ac:spMkLst>
            <pc:docMk/>
            <pc:sldMk cId="2461485494" sldId="279"/>
            <ac:spMk id="14" creationId="{321085B5-EB63-4456-A5CC-9327F5C331B8}"/>
          </ac:spMkLst>
        </pc:spChg>
        <pc:spChg chg="add">
          <ac:chgData name="Rune Fick Hansen" userId="f85efc3c-c917-48ad-8c8b-a542af4692e7" providerId="ADAL" clId="{735B0836-BFC0-41F8-91F0-8B7E07E54531}" dt="2019-11-12T09:41:19.604" v="5831"/>
          <ac:spMkLst>
            <pc:docMk/>
            <pc:sldMk cId="2461485494" sldId="279"/>
            <ac:spMk id="19" creationId="{7DDFD95A-33AE-4CEE-8907-8C5AF3487887}"/>
          </ac:spMkLst>
        </pc:spChg>
        <pc:spChg chg="add">
          <ac:chgData name="Rune Fick Hansen" userId="f85efc3c-c917-48ad-8c8b-a542af4692e7" providerId="ADAL" clId="{735B0836-BFC0-41F8-91F0-8B7E07E54531}" dt="2019-11-12T09:41:19.604" v="5831"/>
          <ac:spMkLst>
            <pc:docMk/>
            <pc:sldMk cId="2461485494" sldId="279"/>
            <ac:spMk id="20" creationId="{6E2EC7F1-ED1C-4041-95AD-FD0F51A8892D}"/>
          </ac:spMkLst>
        </pc:spChg>
        <pc:graphicFrameChg chg="add del">
          <ac:chgData name="Rune Fick Hansen" userId="f85efc3c-c917-48ad-8c8b-a542af4692e7" providerId="ADAL" clId="{735B0836-BFC0-41F8-91F0-8B7E07E54531}" dt="2019-11-12T09:39:23.574" v="5817" actId="478"/>
          <ac:graphicFrameMkLst>
            <pc:docMk/>
            <pc:sldMk cId="2461485494" sldId="279"/>
            <ac:graphicFrameMk id="8" creationId="{2DA9BE1D-23E4-436C-9384-2DEE1EFBF15A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12T09:39:21.082" v="5815"/>
          <ac:graphicFrameMkLst>
            <pc:docMk/>
            <pc:sldMk cId="2461485494" sldId="279"/>
            <ac:graphicFrameMk id="12" creationId="{34C2F427-6464-4701-987A-717431B56555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12T09:39:31.823" v="5820" actId="478"/>
          <ac:graphicFrameMkLst>
            <pc:docMk/>
            <pc:sldMk cId="2461485494" sldId="279"/>
            <ac:graphicFrameMk id="15" creationId="{EB3C1465-DD5D-477F-9742-CC5373D5561C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12T09:40:18.982" v="5822" actId="478"/>
          <ac:graphicFrameMkLst>
            <pc:docMk/>
            <pc:sldMk cId="2461485494" sldId="279"/>
            <ac:graphicFrameMk id="16" creationId="{8082C6DB-3B87-4110-BB66-E4CF531DD196}"/>
          </ac:graphicFrameMkLst>
        </pc:graphicFrameChg>
        <pc:graphicFrameChg chg="add del modGraphic">
          <ac:chgData name="Rune Fick Hansen" userId="f85efc3c-c917-48ad-8c8b-a542af4692e7" providerId="ADAL" clId="{735B0836-BFC0-41F8-91F0-8B7E07E54531}" dt="2019-11-12T09:40:52.583" v="5826" actId="478"/>
          <ac:graphicFrameMkLst>
            <pc:docMk/>
            <pc:sldMk cId="2461485494" sldId="279"/>
            <ac:graphicFrameMk id="17" creationId="{613357A2-544A-4542-8913-1A9F08C4679A}"/>
          </ac:graphicFrameMkLst>
        </pc:graphicFrameChg>
        <pc:graphicFrameChg chg="add del">
          <ac:chgData name="Rune Fick Hansen" userId="f85efc3c-c917-48ad-8c8b-a542af4692e7" providerId="ADAL" clId="{735B0836-BFC0-41F8-91F0-8B7E07E54531}" dt="2019-11-12T09:41:30.587" v="5833"/>
          <ac:graphicFrameMkLst>
            <pc:docMk/>
            <pc:sldMk cId="2461485494" sldId="279"/>
            <ac:graphicFrameMk id="21" creationId="{275C2448-A6A7-4BED-B912-F8599C5A0C50}"/>
          </ac:graphicFrameMkLst>
        </pc:graphicFrameChg>
        <pc:picChg chg="add del mod">
          <ac:chgData name="Rune Fick Hansen" userId="f85efc3c-c917-48ad-8c8b-a542af4692e7" providerId="ADAL" clId="{735B0836-BFC0-41F8-91F0-8B7E07E54531}" dt="2019-11-12T09:39:13.815" v="5813"/>
          <ac:picMkLst>
            <pc:docMk/>
            <pc:sldMk cId="2461485494" sldId="279"/>
            <ac:picMk id="11" creationId="{F1FB39FA-4996-4815-A059-6090A762BDAF}"/>
          </ac:picMkLst>
        </pc:picChg>
        <pc:picChg chg="add">
          <ac:chgData name="Rune Fick Hansen" userId="f85efc3c-c917-48ad-8c8b-a542af4692e7" providerId="ADAL" clId="{735B0836-BFC0-41F8-91F0-8B7E07E54531}" dt="2019-11-12T09:41:10.979" v="5829"/>
          <ac:picMkLst>
            <pc:docMk/>
            <pc:sldMk cId="2461485494" sldId="279"/>
            <ac:picMk id="18" creationId="{A8ED938C-8EE9-4F40-B58A-C834AF419CDB}"/>
          </ac:picMkLst>
        </pc:picChg>
      </pc:sldChg>
      <pc:sldChg chg="addSp delSp modSp add mod">
        <pc:chgData name="Rune Fick Hansen" userId="f85efc3c-c917-48ad-8c8b-a542af4692e7" providerId="ADAL" clId="{735B0836-BFC0-41F8-91F0-8B7E07E54531}" dt="2019-11-13T11:44:39.946" v="7514" actId="20577"/>
        <pc:sldMkLst>
          <pc:docMk/>
          <pc:sldMk cId="1345223521" sldId="280"/>
        </pc:sldMkLst>
        <pc:spChg chg="mod">
          <ac:chgData name="Rune Fick Hansen" userId="f85efc3c-c917-48ad-8c8b-a542af4692e7" providerId="ADAL" clId="{735B0836-BFC0-41F8-91F0-8B7E07E54531}" dt="2019-11-12T09:50:09.839" v="5841" actId="242"/>
          <ac:spMkLst>
            <pc:docMk/>
            <pc:sldMk cId="1345223521" sldId="280"/>
            <ac:spMk id="2" creationId="{0FDB8B0B-DB94-4AE7-99B8-E51E54679994}"/>
          </ac:spMkLst>
        </pc:spChg>
        <pc:spChg chg="del">
          <ac:chgData name="Rune Fick Hansen" userId="f85efc3c-c917-48ad-8c8b-a542af4692e7" providerId="ADAL" clId="{735B0836-BFC0-41F8-91F0-8B7E07E54531}" dt="2019-11-12T09:43:11.141" v="5835"/>
          <ac:spMkLst>
            <pc:docMk/>
            <pc:sldMk cId="1345223521" sldId="280"/>
            <ac:spMk id="3" creationId="{8DA606EC-2E77-4819-883A-CFFC876DA048}"/>
          </ac:spMkLst>
        </pc:spChg>
        <pc:spChg chg="del">
          <ac:chgData name="Rune Fick Hansen" userId="f85efc3c-c917-48ad-8c8b-a542af4692e7" providerId="ADAL" clId="{735B0836-BFC0-41F8-91F0-8B7E07E54531}" dt="2019-11-12T09:53:26.466" v="5963" actId="478"/>
          <ac:spMkLst>
            <pc:docMk/>
            <pc:sldMk cId="1345223521" sldId="280"/>
            <ac:spMk id="4" creationId="{E03D80C3-5649-48C4-B2DF-51C59B423C60}"/>
          </ac:spMkLst>
        </pc:spChg>
        <pc:spChg chg="mod">
          <ac:chgData name="Rune Fick Hansen" userId="f85efc3c-c917-48ad-8c8b-a542af4692e7" providerId="ADAL" clId="{735B0836-BFC0-41F8-91F0-8B7E07E54531}" dt="2019-11-13T11:43:46.034" v="7490" actId="1076"/>
          <ac:spMkLst>
            <pc:docMk/>
            <pc:sldMk cId="1345223521" sldId="280"/>
            <ac:spMk id="5" creationId="{241561DC-345D-496D-9195-34B8EC25B01B}"/>
          </ac:spMkLst>
        </pc:spChg>
        <pc:spChg chg="mod">
          <ac:chgData name="Rune Fick Hansen" userId="f85efc3c-c917-48ad-8c8b-a542af4692e7" providerId="ADAL" clId="{735B0836-BFC0-41F8-91F0-8B7E07E54531}" dt="2019-11-13T11:44:39.946" v="7514" actId="20577"/>
          <ac:spMkLst>
            <pc:docMk/>
            <pc:sldMk cId="1345223521" sldId="280"/>
            <ac:spMk id="7" creationId="{873D059D-8494-40E1-95CA-CBB85D23AB6C}"/>
          </ac:spMkLst>
        </pc:spChg>
        <pc:spChg chg="add mod">
          <ac:chgData name="Rune Fick Hansen" userId="f85efc3c-c917-48ad-8c8b-a542af4692e7" providerId="ADAL" clId="{735B0836-BFC0-41F8-91F0-8B7E07E54531}" dt="2019-11-12T09:50:20.168" v="5844" actId="1076"/>
          <ac:spMkLst>
            <pc:docMk/>
            <pc:sldMk cId="1345223521" sldId="280"/>
            <ac:spMk id="9" creationId="{966C2EF7-B48F-4D4A-A1D0-4BEE69F04BA3}"/>
          </ac:spMkLst>
        </pc:spChg>
        <pc:spChg chg="add mod">
          <ac:chgData name="Rune Fick Hansen" userId="f85efc3c-c917-48ad-8c8b-a542af4692e7" providerId="ADAL" clId="{735B0836-BFC0-41F8-91F0-8B7E07E54531}" dt="2019-11-12T09:50:23.225" v="5845" actId="1076"/>
          <ac:spMkLst>
            <pc:docMk/>
            <pc:sldMk cId="1345223521" sldId="280"/>
            <ac:spMk id="10" creationId="{C29DE954-E6A7-4114-9C6E-2CBAAA0CB32D}"/>
          </ac:spMkLst>
        </pc:spChg>
        <pc:graphicFrameChg chg="add mod modGraphic">
          <ac:chgData name="Rune Fick Hansen" userId="f85efc3c-c917-48ad-8c8b-a542af4692e7" providerId="ADAL" clId="{735B0836-BFC0-41F8-91F0-8B7E07E54531}" dt="2019-11-12T12:06:36.958" v="6691" actId="207"/>
          <ac:graphicFrameMkLst>
            <pc:docMk/>
            <pc:sldMk cId="1345223521" sldId="280"/>
            <ac:graphicFrameMk id="8" creationId="{5875F344-574C-4A21-9A1B-2856EE81180C}"/>
          </ac:graphicFrameMkLst>
        </pc:graphicFrameChg>
        <pc:picChg chg="add mod">
          <ac:chgData name="Rune Fick Hansen" userId="f85efc3c-c917-48ad-8c8b-a542af4692e7" providerId="ADAL" clId="{735B0836-BFC0-41F8-91F0-8B7E07E54531}" dt="2019-11-12T09:53:20.477" v="5961" actId="14100"/>
          <ac:picMkLst>
            <pc:docMk/>
            <pc:sldMk cId="1345223521" sldId="280"/>
            <ac:picMk id="11" creationId="{647EC753-0D91-4CEC-AFAA-79821D7B0237}"/>
          </ac:picMkLst>
        </pc:picChg>
        <pc:cxnChg chg="add del mod">
          <ac:chgData name="Rune Fick Hansen" userId="f85efc3c-c917-48ad-8c8b-a542af4692e7" providerId="ADAL" clId="{735B0836-BFC0-41F8-91F0-8B7E07E54531}" dt="2019-11-12T09:53:24.415" v="5962" actId="478"/>
          <ac:cxnSpMkLst>
            <pc:docMk/>
            <pc:sldMk cId="1345223521" sldId="280"/>
            <ac:cxnSpMk id="13" creationId="{9E839089-AF5D-4CE2-96B5-3CE862389EDA}"/>
          </ac:cxnSpMkLst>
        </pc:cxnChg>
      </pc:sldChg>
      <pc:sldChg chg="addSp modSp add del">
        <pc:chgData name="Rune Fick Hansen" userId="f85efc3c-c917-48ad-8c8b-a542af4692e7" providerId="ADAL" clId="{735B0836-BFC0-41F8-91F0-8B7E07E54531}" dt="2019-11-13T07:54:22.514" v="7252" actId="2696"/>
        <pc:sldMkLst>
          <pc:docMk/>
          <pc:sldMk cId="1018180278" sldId="281"/>
        </pc:sldMkLst>
        <pc:spChg chg="mod">
          <ac:chgData name="Rune Fick Hansen" userId="f85efc3c-c917-48ad-8c8b-a542af4692e7" providerId="ADAL" clId="{735B0836-BFC0-41F8-91F0-8B7E07E54531}" dt="2019-11-12T09:51:48.650" v="5877" actId="20577"/>
          <ac:spMkLst>
            <pc:docMk/>
            <pc:sldMk cId="1018180278" sldId="281"/>
            <ac:spMk id="2" creationId="{C245476D-3109-4155-AF93-38559159A1A3}"/>
          </ac:spMkLst>
        </pc:spChg>
        <pc:picChg chg="add">
          <ac:chgData name="Rune Fick Hansen" userId="f85efc3c-c917-48ad-8c8b-a542af4692e7" providerId="ADAL" clId="{735B0836-BFC0-41F8-91F0-8B7E07E54531}" dt="2019-11-12T09:51:40.577" v="5869"/>
          <ac:picMkLst>
            <pc:docMk/>
            <pc:sldMk cId="1018180278" sldId="281"/>
            <ac:picMk id="8" creationId="{D05451AB-0292-47DF-926D-6FE7B6AC07D4}"/>
          </ac:picMkLst>
        </pc:picChg>
      </pc:sldChg>
      <pc:sldChg chg="addSp delSp modSp add del mod">
        <pc:chgData name="Rune Fick Hansen" userId="f85efc3c-c917-48ad-8c8b-a542af4692e7" providerId="ADAL" clId="{735B0836-BFC0-41F8-91F0-8B7E07E54531}" dt="2019-11-12T12:59:42.521" v="7227" actId="2696"/>
        <pc:sldMkLst>
          <pc:docMk/>
          <pc:sldMk cId="3519433453" sldId="282"/>
        </pc:sldMkLst>
        <pc:spChg chg="del">
          <ac:chgData name="Rune Fick Hansen" userId="f85efc3c-c917-48ad-8c8b-a542af4692e7" providerId="ADAL" clId="{735B0836-BFC0-41F8-91F0-8B7E07E54531}" dt="2019-11-12T12:44:29.427" v="6695" actId="478"/>
          <ac:spMkLst>
            <pc:docMk/>
            <pc:sldMk cId="3519433453" sldId="282"/>
            <ac:spMk id="2" creationId="{CE70155D-9A9A-4E41-87EC-4EF244027D00}"/>
          </ac:spMkLst>
        </pc:spChg>
        <pc:spChg chg="del mod">
          <ac:chgData name="Rune Fick Hansen" userId="f85efc3c-c917-48ad-8c8b-a542af4692e7" providerId="ADAL" clId="{735B0836-BFC0-41F8-91F0-8B7E07E54531}" dt="2019-11-12T12:44:35.377" v="6698"/>
          <ac:spMkLst>
            <pc:docMk/>
            <pc:sldMk cId="3519433453" sldId="282"/>
            <ac:spMk id="3" creationId="{3C84E539-11F2-4B2C-8563-8AD391E3F8F7}"/>
          </ac:spMkLst>
        </pc:spChg>
        <pc:spChg chg="del">
          <ac:chgData name="Rune Fick Hansen" userId="f85efc3c-c917-48ad-8c8b-a542af4692e7" providerId="ADAL" clId="{735B0836-BFC0-41F8-91F0-8B7E07E54531}" dt="2019-11-12T12:46:53.620" v="6753" actId="478"/>
          <ac:spMkLst>
            <pc:docMk/>
            <pc:sldMk cId="3519433453" sldId="282"/>
            <ac:spMk id="5" creationId="{D87C3E5E-B719-4629-B811-5CFC5A355B86}"/>
          </ac:spMkLst>
        </pc:spChg>
        <pc:spChg chg="add mod">
          <ac:chgData name="Rune Fick Hansen" userId="f85efc3c-c917-48ad-8c8b-a542af4692e7" providerId="ADAL" clId="{735B0836-BFC0-41F8-91F0-8B7E07E54531}" dt="2019-11-12T12:54:51.633" v="7100" actId="1036"/>
          <ac:spMkLst>
            <pc:docMk/>
            <pc:sldMk cId="3519433453" sldId="282"/>
            <ac:spMk id="7" creationId="{194A5B91-0FF3-43B3-BFFD-D0597CF6BAD5}"/>
          </ac:spMkLst>
        </pc:spChg>
        <pc:spChg chg="add mod">
          <ac:chgData name="Rune Fick Hansen" userId="f85efc3c-c917-48ad-8c8b-a542af4692e7" providerId="ADAL" clId="{735B0836-BFC0-41F8-91F0-8B7E07E54531}" dt="2019-11-12T12:54:44.104" v="7087" actId="1036"/>
          <ac:spMkLst>
            <pc:docMk/>
            <pc:sldMk cId="3519433453" sldId="282"/>
            <ac:spMk id="8" creationId="{A1B46E87-880E-470B-B0F1-99AB86208D3A}"/>
          </ac:spMkLst>
        </pc:spChg>
        <pc:spChg chg="add mod">
          <ac:chgData name="Rune Fick Hansen" userId="f85efc3c-c917-48ad-8c8b-a542af4692e7" providerId="ADAL" clId="{735B0836-BFC0-41F8-91F0-8B7E07E54531}" dt="2019-11-12T12:54:32.968" v="7060" actId="1036"/>
          <ac:spMkLst>
            <pc:docMk/>
            <pc:sldMk cId="3519433453" sldId="282"/>
            <ac:spMk id="9" creationId="{EECE84C6-6B37-42DC-8586-35EAAE9D2578}"/>
          </ac:spMkLst>
        </pc:spChg>
        <pc:spChg chg="add mod">
          <ac:chgData name="Rune Fick Hansen" userId="f85efc3c-c917-48ad-8c8b-a542af4692e7" providerId="ADAL" clId="{735B0836-BFC0-41F8-91F0-8B7E07E54531}" dt="2019-11-12T12:54:58.611" v="7122" actId="1035"/>
          <ac:spMkLst>
            <pc:docMk/>
            <pc:sldMk cId="3519433453" sldId="282"/>
            <ac:spMk id="12" creationId="{39E535DB-DBEC-45F5-B0F1-A6E4D4830071}"/>
          </ac:spMkLst>
        </pc:spChg>
        <pc:spChg chg="add mod">
          <ac:chgData name="Rune Fick Hansen" userId="f85efc3c-c917-48ad-8c8b-a542af4692e7" providerId="ADAL" clId="{735B0836-BFC0-41F8-91F0-8B7E07E54531}" dt="2019-11-12T12:55:02.417" v="7124" actId="1036"/>
          <ac:spMkLst>
            <pc:docMk/>
            <pc:sldMk cId="3519433453" sldId="282"/>
            <ac:spMk id="13" creationId="{385B9B90-7E5E-430F-897A-46DD13BD6D6D}"/>
          </ac:spMkLst>
        </pc:spChg>
        <pc:spChg chg="add mod">
          <ac:chgData name="Rune Fick Hansen" userId="f85efc3c-c917-48ad-8c8b-a542af4692e7" providerId="ADAL" clId="{735B0836-BFC0-41F8-91F0-8B7E07E54531}" dt="2019-11-12T12:55:44.740" v="7131" actId="692"/>
          <ac:spMkLst>
            <pc:docMk/>
            <pc:sldMk cId="3519433453" sldId="282"/>
            <ac:spMk id="14" creationId="{F3355634-E6F6-487F-B0A2-4495A11DB0A8}"/>
          </ac:spMkLst>
        </pc:spChg>
        <pc:spChg chg="add mod">
          <ac:chgData name="Rune Fick Hansen" userId="f85efc3c-c917-48ad-8c8b-a542af4692e7" providerId="ADAL" clId="{735B0836-BFC0-41F8-91F0-8B7E07E54531}" dt="2019-11-12T12:56:26.897" v="7159" actId="692"/>
          <ac:spMkLst>
            <pc:docMk/>
            <pc:sldMk cId="3519433453" sldId="282"/>
            <ac:spMk id="15" creationId="{1D049CF2-6E24-4D2A-9DA5-5EF30476F2B1}"/>
          </ac:spMkLst>
        </pc:spChg>
        <pc:spChg chg="add mod">
          <ac:chgData name="Rune Fick Hansen" userId="f85efc3c-c917-48ad-8c8b-a542af4692e7" providerId="ADAL" clId="{735B0836-BFC0-41F8-91F0-8B7E07E54531}" dt="2019-11-12T12:57:02.097" v="7202" actId="1037"/>
          <ac:spMkLst>
            <pc:docMk/>
            <pc:sldMk cId="3519433453" sldId="282"/>
            <ac:spMk id="16" creationId="{168D3F49-B971-4949-8EF7-3CC1A1AD2B0E}"/>
          </ac:spMkLst>
        </pc:spChg>
        <pc:spChg chg="add mod">
          <ac:chgData name="Rune Fick Hansen" userId="f85efc3c-c917-48ad-8c8b-a542af4692e7" providerId="ADAL" clId="{735B0836-BFC0-41F8-91F0-8B7E07E54531}" dt="2019-11-12T12:57:28.117" v="7226" actId="20577"/>
          <ac:spMkLst>
            <pc:docMk/>
            <pc:sldMk cId="3519433453" sldId="282"/>
            <ac:spMk id="17" creationId="{8B93C9E7-B3D2-4BF8-8101-CD35130E0614}"/>
          </ac:spMkLst>
        </pc:spChg>
        <pc:graphicFrameChg chg="add mod">
          <ac:chgData name="Rune Fick Hansen" userId="f85efc3c-c917-48ad-8c8b-a542af4692e7" providerId="ADAL" clId="{735B0836-BFC0-41F8-91F0-8B7E07E54531}" dt="2019-11-12T12:51:36.616" v="6834" actId="20577"/>
          <ac:graphicFrameMkLst>
            <pc:docMk/>
            <pc:sldMk cId="3519433453" sldId="282"/>
            <ac:graphicFrameMk id="6" creationId="{1935A9CC-72E2-4356-99E9-4790A2637C56}"/>
          </ac:graphicFrameMkLst>
        </pc:graphicFrameChg>
        <pc:cxnChg chg="add del mod">
          <ac:chgData name="Rune Fick Hansen" userId="f85efc3c-c917-48ad-8c8b-a542af4692e7" providerId="ADAL" clId="{735B0836-BFC0-41F8-91F0-8B7E07E54531}" dt="2019-11-12T12:52:47.975" v="6895" actId="478"/>
          <ac:cxnSpMkLst>
            <pc:docMk/>
            <pc:sldMk cId="3519433453" sldId="282"/>
            <ac:cxnSpMk id="11" creationId="{AD0CABF0-2335-4C09-92E6-67FB2E20A312}"/>
          </ac:cxnSpMkLst>
        </pc:cxnChg>
      </pc:sldChg>
      <pc:sldMasterChg chg="modSldLayout">
        <pc:chgData name="Rune Fick Hansen" userId="f85efc3c-c917-48ad-8c8b-a542af4692e7" providerId="ADAL" clId="{735B0836-BFC0-41F8-91F0-8B7E07E54531}" dt="2019-11-13T07:51:15.353" v="7251" actId="1036"/>
        <pc:sldMasterMkLst>
          <pc:docMk/>
          <pc:sldMasterMk cId="1347513406" sldId="2147483648"/>
        </pc:sldMasterMkLst>
        <pc:sldLayoutChg chg="addSp delSp modSp">
          <pc:chgData name="Rune Fick Hansen" userId="f85efc3c-c917-48ad-8c8b-a542af4692e7" providerId="ADAL" clId="{735B0836-BFC0-41F8-91F0-8B7E07E54531}" dt="2019-11-07T08:46:50.769" v="3067" actId="167"/>
          <pc:sldLayoutMkLst>
            <pc:docMk/>
            <pc:sldMasterMk cId="1347513406" sldId="2147483648"/>
            <pc:sldLayoutMk cId="295273380" sldId="2147483649"/>
          </pc:sldLayoutMkLst>
          <pc:spChg chg="ord">
            <ac:chgData name="Rune Fick Hansen" userId="f85efc3c-c917-48ad-8c8b-a542af4692e7" providerId="ADAL" clId="{735B0836-BFC0-41F8-91F0-8B7E07E54531}" dt="2019-11-07T08:46:27.231" v="3064" actId="167"/>
            <ac:spMkLst>
              <pc:docMk/>
              <pc:sldMasterMk cId="1347513406" sldId="2147483648"/>
              <pc:sldLayoutMk cId="295273380" sldId="2147483649"/>
              <ac:spMk id="10" creationId="{00000000-0000-0000-0000-000000000000}"/>
            </ac:spMkLst>
          </pc:spChg>
          <pc:spChg chg="mod">
            <ac:chgData name="Rune Fick Hansen" userId="f85efc3c-c917-48ad-8c8b-a542af4692e7" providerId="ADAL" clId="{735B0836-BFC0-41F8-91F0-8B7E07E54531}" dt="2019-11-06T15:08:48.056" v="3019" actId="1036"/>
            <ac:spMkLst>
              <pc:docMk/>
              <pc:sldMasterMk cId="1347513406" sldId="2147483648"/>
              <pc:sldLayoutMk cId="295273380" sldId="2147483649"/>
              <ac:spMk id="11" creationId="{00000000-0000-0000-0000-000000000000}"/>
            </ac:spMkLst>
          </pc:spChg>
          <pc:picChg chg="add del mod ord">
            <ac:chgData name="Rune Fick Hansen" userId="f85efc3c-c917-48ad-8c8b-a542af4692e7" providerId="ADAL" clId="{735B0836-BFC0-41F8-91F0-8B7E07E54531}" dt="2019-11-07T08:46:29.295" v="3065" actId="478"/>
            <ac:picMkLst>
              <pc:docMk/>
              <pc:sldMasterMk cId="1347513406" sldId="2147483648"/>
              <pc:sldLayoutMk cId="295273380" sldId="2147483649"/>
              <ac:picMk id="5" creationId="{AAE2FA85-C3D3-4093-9D14-4B922255947E}"/>
            </ac:picMkLst>
          </pc:picChg>
          <pc:picChg chg="add mod ord">
            <ac:chgData name="Rune Fick Hansen" userId="f85efc3c-c917-48ad-8c8b-a542af4692e7" providerId="ADAL" clId="{735B0836-BFC0-41F8-91F0-8B7E07E54531}" dt="2019-11-07T08:46:50.769" v="3067" actId="167"/>
            <ac:picMkLst>
              <pc:docMk/>
              <pc:sldMasterMk cId="1347513406" sldId="2147483648"/>
              <pc:sldLayoutMk cId="295273380" sldId="2147483649"/>
              <ac:picMk id="6" creationId="{3BFE1201-7A39-438D-8DBA-40072A0CB128}"/>
            </ac:picMkLst>
          </pc:picChg>
        </pc:sldLayoutChg>
        <pc:sldLayoutChg chg="modSp">
          <pc:chgData name="Rune Fick Hansen" userId="f85efc3c-c917-48ad-8c8b-a542af4692e7" providerId="ADAL" clId="{735B0836-BFC0-41F8-91F0-8B7E07E54531}" dt="2019-11-13T07:50:39.171" v="7238" actId="1036"/>
          <pc:sldLayoutMkLst>
            <pc:docMk/>
            <pc:sldMasterMk cId="1347513406" sldId="2147483648"/>
            <pc:sldLayoutMk cId="1972473090" sldId="2147483650"/>
          </pc:sldLayoutMkLst>
          <pc:spChg chg="mod">
            <ac:chgData name="Rune Fick Hansen" userId="f85efc3c-c917-48ad-8c8b-a542af4692e7" providerId="ADAL" clId="{735B0836-BFC0-41F8-91F0-8B7E07E54531}" dt="2019-11-13T07:50:39.171" v="7238" actId="1036"/>
            <ac:spMkLst>
              <pc:docMk/>
              <pc:sldMasterMk cId="1347513406" sldId="2147483648"/>
              <pc:sldLayoutMk cId="1972473090" sldId="2147483650"/>
              <ac:spMk id="15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0:42.349" v="7239" actId="1036"/>
          <pc:sldLayoutMkLst>
            <pc:docMk/>
            <pc:sldMasterMk cId="1347513406" sldId="2147483648"/>
            <pc:sldLayoutMk cId="0" sldId="2147483660"/>
          </pc:sldLayoutMkLst>
          <pc:spChg chg="mod">
            <ac:chgData name="Rune Fick Hansen" userId="f85efc3c-c917-48ad-8c8b-a542af4692e7" providerId="ADAL" clId="{735B0836-BFC0-41F8-91F0-8B7E07E54531}" dt="2019-11-13T07:50:42.349" v="7239" actId="1036"/>
            <ac:spMkLst>
              <pc:docMk/>
              <pc:sldMasterMk cId="1347513406" sldId="2147483648"/>
              <pc:sldLayoutMk cId="0" sldId="2147483660"/>
              <ac:spMk id="12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0:48.200" v="7241" actId="1036"/>
          <pc:sldLayoutMkLst>
            <pc:docMk/>
            <pc:sldMasterMk cId="1347513406" sldId="2147483648"/>
            <pc:sldLayoutMk cId="0" sldId="2147483661"/>
          </pc:sldLayoutMkLst>
          <pc:spChg chg="mod">
            <ac:chgData name="Rune Fick Hansen" userId="f85efc3c-c917-48ad-8c8b-a542af4692e7" providerId="ADAL" clId="{735B0836-BFC0-41F8-91F0-8B7E07E54531}" dt="2019-11-13T07:50:48.200" v="7241" actId="1036"/>
            <ac:spMkLst>
              <pc:docMk/>
              <pc:sldMasterMk cId="1347513406" sldId="2147483648"/>
              <pc:sldLayoutMk cId="0" sldId="2147483661"/>
              <ac:spMk id="9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0:51.542" v="7242" actId="1036"/>
          <pc:sldLayoutMkLst>
            <pc:docMk/>
            <pc:sldMasterMk cId="1347513406" sldId="2147483648"/>
            <pc:sldLayoutMk cId="491432416" sldId="2147483662"/>
          </pc:sldLayoutMkLst>
          <pc:spChg chg="mod">
            <ac:chgData name="Rune Fick Hansen" userId="f85efc3c-c917-48ad-8c8b-a542af4692e7" providerId="ADAL" clId="{735B0836-BFC0-41F8-91F0-8B7E07E54531}" dt="2019-11-13T07:50:51.542" v="7242" actId="1036"/>
            <ac:spMkLst>
              <pc:docMk/>
              <pc:sldMasterMk cId="1347513406" sldId="2147483648"/>
              <pc:sldLayoutMk cId="491432416" sldId="2147483662"/>
              <ac:spMk id="9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1:06.036" v="7247" actId="1036"/>
          <pc:sldLayoutMkLst>
            <pc:docMk/>
            <pc:sldMasterMk cId="1347513406" sldId="2147483648"/>
            <pc:sldLayoutMk cId="0" sldId="2147483663"/>
          </pc:sldLayoutMkLst>
          <pc:spChg chg="mod">
            <ac:chgData name="Rune Fick Hansen" userId="f85efc3c-c917-48ad-8c8b-a542af4692e7" providerId="ADAL" clId="{735B0836-BFC0-41F8-91F0-8B7E07E54531}" dt="2019-11-13T07:51:06.036" v="7247" actId="1036"/>
            <ac:spMkLst>
              <pc:docMk/>
              <pc:sldMasterMk cId="1347513406" sldId="2147483648"/>
              <pc:sldLayoutMk cId="0" sldId="2147483663"/>
              <ac:spMk id="13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1:08.293" v="7248" actId="1036"/>
          <pc:sldLayoutMkLst>
            <pc:docMk/>
            <pc:sldMasterMk cId="1347513406" sldId="2147483648"/>
            <pc:sldLayoutMk cId="0" sldId="2147483664"/>
          </pc:sldLayoutMkLst>
          <pc:spChg chg="mod">
            <ac:chgData name="Rune Fick Hansen" userId="f85efc3c-c917-48ad-8c8b-a542af4692e7" providerId="ADAL" clId="{735B0836-BFC0-41F8-91F0-8B7E07E54531}" dt="2019-11-13T07:51:08.293" v="7248" actId="1036"/>
            <ac:spMkLst>
              <pc:docMk/>
              <pc:sldMasterMk cId="1347513406" sldId="2147483648"/>
              <pc:sldLayoutMk cId="0" sldId="2147483664"/>
              <ac:spMk id="12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1:12.158" v="7250" actId="1036"/>
          <pc:sldLayoutMkLst>
            <pc:docMk/>
            <pc:sldMasterMk cId="1347513406" sldId="2147483648"/>
            <pc:sldLayoutMk cId="0" sldId="2147483665"/>
          </pc:sldLayoutMkLst>
          <pc:spChg chg="mod">
            <ac:chgData name="Rune Fick Hansen" userId="f85efc3c-c917-48ad-8c8b-a542af4692e7" providerId="ADAL" clId="{735B0836-BFC0-41F8-91F0-8B7E07E54531}" dt="2019-11-13T07:51:12.158" v="7250" actId="1036"/>
            <ac:spMkLst>
              <pc:docMk/>
              <pc:sldMasterMk cId="1347513406" sldId="2147483648"/>
              <pc:sldLayoutMk cId="0" sldId="2147483665"/>
              <ac:spMk id="12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0:55.751" v="7243" actId="1036"/>
          <pc:sldLayoutMkLst>
            <pc:docMk/>
            <pc:sldMasterMk cId="1347513406" sldId="2147483648"/>
            <pc:sldLayoutMk cId="0" sldId="2147483666"/>
          </pc:sldLayoutMkLst>
          <pc:spChg chg="mod">
            <ac:chgData name="Rune Fick Hansen" userId="f85efc3c-c917-48ad-8c8b-a542af4692e7" providerId="ADAL" clId="{735B0836-BFC0-41F8-91F0-8B7E07E54531}" dt="2019-11-13T07:50:55.751" v="7243" actId="1036"/>
            <ac:spMkLst>
              <pc:docMk/>
              <pc:sldMasterMk cId="1347513406" sldId="2147483648"/>
              <pc:sldLayoutMk cId="0" sldId="2147483666"/>
              <ac:spMk id="12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0:57.989" v="7244" actId="1036"/>
          <pc:sldLayoutMkLst>
            <pc:docMk/>
            <pc:sldMasterMk cId="1347513406" sldId="2147483648"/>
            <pc:sldLayoutMk cId="0" sldId="2147483667"/>
          </pc:sldLayoutMkLst>
          <pc:spChg chg="mod">
            <ac:chgData name="Rune Fick Hansen" userId="f85efc3c-c917-48ad-8c8b-a542af4692e7" providerId="ADAL" clId="{735B0836-BFC0-41F8-91F0-8B7E07E54531}" dt="2019-11-13T07:50:57.989" v="7244" actId="1036"/>
            <ac:spMkLst>
              <pc:docMk/>
              <pc:sldMasterMk cId="1347513406" sldId="2147483648"/>
              <pc:sldLayoutMk cId="0" sldId="2147483667"/>
              <ac:spMk id="14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1:00.900" v="7245" actId="1036"/>
          <pc:sldLayoutMkLst>
            <pc:docMk/>
            <pc:sldMasterMk cId="1347513406" sldId="2147483648"/>
            <pc:sldLayoutMk cId="0" sldId="2147483668"/>
          </pc:sldLayoutMkLst>
          <pc:spChg chg="mod">
            <ac:chgData name="Rune Fick Hansen" userId="f85efc3c-c917-48ad-8c8b-a542af4692e7" providerId="ADAL" clId="{735B0836-BFC0-41F8-91F0-8B7E07E54531}" dt="2019-11-13T07:51:00.900" v="7245" actId="1036"/>
            <ac:spMkLst>
              <pc:docMk/>
              <pc:sldMasterMk cId="1347513406" sldId="2147483648"/>
              <pc:sldLayoutMk cId="0" sldId="2147483668"/>
              <ac:spMk id="10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1:03.591" v="7246" actId="1036"/>
          <pc:sldLayoutMkLst>
            <pc:docMk/>
            <pc:sldMasterMk cId="1347513406" sldId="2147483648"/>
            <pc:sldLayoutMk cId="0" sldId="2147483669"/>
          </pc:sldLayoutMkLst>
          <pc:spChg chg="mod">
            <ac:chgData name="Rune Fick Hansen" userId="f85efc3c-c917-48ad-8c8b-a542af4692e7" providerId="ADAL" clId="{735B0836-BFC0-41F8-91F0-8B7E07E54531}" dt="2019-11-13T07:51:03.591" v="7246" actId="1036"/>
            <ac:spMkLst>
              <pc:docMk/>
              <pc:sldMasterMk cId="1347513406" sldId="2147483648"/>
              <pc:sldLayoutMk cId="0" sldId="2147483669"/>
              <ac:spMk id="13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1:15.353" v="7251" actId="1036"/>
          <pc:sldLayoutMkLst>
            <pc:docMk/>
            <pc:sldMasterMk cId="1347513406" sldId="2147483648"/>
            <pc:sldLayoutMk cId="0" sldId="2147483670"/>
          </pc:sldLayoutMkLst>
          <pc:spChg chg="mod">
            <ac:chgData name="Rune Fick Hansen" userId="f85efc3c-c917-48ad-8c8b-a542af4692e7" providerId="ADAL" clId="{735B0836-BFC0-41F8-91F0-8B7E07E54531}" dt="2019-11-13T07:51:15.353" v="7251" actId="1036"/>
            <ac:spMkLst>
              <pc:docMk/>
              <pc:sldMasterMk cId="1347513406" sldId="2147483648"/>
              <pc:sldLayoutMk cId="0" sldId="2147483670"/>
              <ac:spMk id="9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0:45.300" v="7240" actId="1036"/>
          <pc:sldLayoutMkLst>
            <pc:docMk/>
            <pc:sldMasterMk cId="1347513406" sldId="2147483648"/>
            <pc:sldLayoutMk cId="0" sldId="2147483671"/>
          </pc:sldLayoutMkLst>
          <pc:spChg chg="mod">
            <ac:chgData name="Rune Fick Hansen" userId="f85efc3c-c917-48ad-8c8b-a542af4692e7" providerId="ADAL" clId="{735B0836-BFC0-41F8-91F0-8B7E07E54531}" dt="2019-11-13T07:50:45.300" v="7240" actId="1036"/>
            <ac:spMkLst>
              <pc:docMk/>
              <pc:sldMasterMk cId="1347513406" sldId="2147483648"/>
              <pc:sldLayoutMk cId="0" sldId="2147483671"/>
              <ac:spMk id="12" creationId="{00000000-0000-0000-0000-000000000000}"/>
            </ac:spMkLst>
          </pc:spChg>
        </pc:sldLayoutChg>
        <pc:sldLayoutChg chg="modSp">
          <pc:chgData name="Rune Fick Hansen" userId="f85efc3c-c917-48ad-8c8b-a542af4692e7" providerId="ADAL" clId="{735B0836-BFC0-41F8-91F0-8B7E07E54531}" dt="2019-11-13T07:51:10.339" v="7249" actId="1036"/>
          <pc:sldLayoutMkLst>
            <pc:docMk/>
            <pc:sldMasterMk cId="1347513406" sldId="2147483648"/>
            <pc:sldLayoutMk cId="0" sldId="2147483672"/>
          </pc:sldLayoutMkLst>
          <pc:spChg chg="mod">
            <ac:chgData name="Rune Fick Hansen" userId="f85efc3c-c917-48ad-8c8b-a542af4692e7" providerId="ADAL" clId="{735B0836-BFC0-41F8-91F0-8B7E07E54531}" dt="2019-11-13T07:51:10.339" v="7249" actId="1036"/>
            <ac:spMkLst>
              <pc:docMk/>
              <pc:sldMasterMk cId="1347513406" sldId="2147483648"/>
              <pc:sldLayoutMk cId="0" sldId="2147483672"/>
              <ac:spMk id="12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Mappe1" TargetMode="External"/><Relationship Id="rId4" Type="http://schemas.openxmlformats.org/officeDocument/2006/relationships/themeOverride" Target="../theme/themeOverride3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Mappe1" TargetMode="External"/><Relationship Id="rId4" Type="http://schemas.openxmlformats.org/officeDocument/2006/relationships/themeOverride" Target="../theme/themeOverride4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Mappe1" TargetMode="External"/><Relationship Id="rId4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E90C30"/>
              </a:solidFill>
              <a:round/>
            </a:ln>
            <a:effectLst/>
          </c:spPr>
          <c:marker>
            <c:symbol val="none"/>
          </c:marker>
          <c:cat>
            <c:numRef>
              <c:f>'Ark3'!$B$1:$K$1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'Ark3'!$B$2:$K$2</c:f>
              <c:numCache>
                <c:formatCode>#,##0</c:formatCode>
                <c:ptCount val="10"/>
                <c:pt idx="0">
                  <c:v>168974.17085087934</c:v>
                </c:pt>
                <c:pt idx="1">
                  <c:v>184410.76926371845</c:v>
                </c:pt>
                <c:pt idx="2">
                  <c:v>191055.8871820512</c:v>
                </c:pt>
                <c:pt idx="3">
                  <c:v>193357.84579522343</c:v>
                </c:pt>
                <c:pt idx="4">
                  <c:v>188123.27950935584</c:v>
                </c:pt>
                <c:pt idx="5">
                  <c:v>196455.15113440651</c:v>
                </c:pt>
                <c:pt idx="6">
                  <c:v>211438.61920952404</c:v>
                </c:pt>
                <c:pt idx="7">
                  <c:v>214282.84170157122</c:v>
                </c:pt>
                <c:pt idx="8">
                  <c:v>224752.34707543635</c:v>
                </c:pt>
                <c:pt idx="9">
                  <c:v>233139.46078658995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4A1-4332-B504-A186EE4FA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5120136"/>
        <c:axId val="875118496"/>
      </c:lineChart>
      <c:catAx>
        <c:axId val="87512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75118496"/>
        <c:crosses val="autoZero"/>
        <c:auto val="1"/>
        <c:lblAlgn val="ctr"/>
        <c:lblOffset val="100"/>
        <c:noMultiLvlLbl val="0"/>
      </c:catAx>
      <c:valAx>
        <c:axId val="875118496"/>
        <c:scaling>
          <c:orientation val="minMax"/>
          <c:min val="16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7512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FB-4218-ADE9-B5D881B5C7D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FB-4218-ADE9-B5D881B5C7D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CFB-4218-ADE9-B5D881B5C7D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CFB-4218-ADE9-B5D881B5C7D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CFB-4218-ADE9-B5D881B5C7D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CFB-4218-ADE9-B5D881B5C7DA}"/>
              </c:ext>
            </c:extLst>
          </c:dPt>
          <c:val>
            <c:numRef>
              <c:f>'Ark3'!$B$5:$B$10</c:f>
              <c:numCache>
                <c:formatCode>0.0</c:formatCode>
                <c:ptCount val="6"/>
                <c:pt idx="0">
                  <c:v>3.7300347601189614</c:v>
                </c:pt>
                <c:pt idx="1">
                  <c:v>30.570476130052612</c:v>
                </c:pt>
                <c:pt idx="2">
                  <c:v>4.8344614194200561</c:v>
                </c:pt>
                <c:pt idx="3">
                  <c:v>18.905065235466481</c:v>
                </c:pt>
                <c:pt idx="4">
                  <c:v>36.229725089781276</c:v>
                </c:pt>
                <c:pt idx="5">
                  <c:v>5.7302373651606162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FB-4218-ADE9-B5D881B5C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E90C30"/>
              </a:solidFill>
              <a:round/>
            </a:ln>
            <a:effectLst/>
          </c:spPr>
          <c:marker>
            <c:symbol val="none"/>
          </c:marker>
          <c:cat>
            <c:numRef>
              <c:f>'Ark2'!$A$1:$J$1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'Ark2'!$A$2:$J$2</c:f>
              <c:numCache>
                <c:formatCode>#,##0</c:formatCode>
                <c:ptCount val="10"/>
                <c:pt idx="0">
                  <c:v>30363.951769026593</c:v>
                </c:pt>
                <c:pt idx="1">
                  <c:v>40399.568856851824</c:v>
                </c:pt>
                <c:pt idx="2">
                  <c:v>43298.732142026107</c:v>
                </c:pt>
                <c:pt idx="3">
                  <c:v>42701.439415272034</c:v>
                </c:pt>
                <c:pt idx="4">
                  <c:v>44590.598416660141</c:v>
                </c:pt>
                <c:pt idx="5">
                  <c:v>51804.981013905141</c:v>
                </c:pt>
                <c:pt idx="6">
                  <c:v>62586.278148108533</c:v>
                </c:pt>
                <c:pt idx="7">
                  <c:v>62659.871728828817</c:v>
                </c:pt>
                <c:pt idx="8">
                  <c:v>68076.106114474765</c:v>
                </c:pt>
                <c:pt idx="9">
                  <c:v>68958.45925067256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D1-480B-ADAA-66588237C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7473944"/>
        <c:axId val="867470336"/>
      </c:lineChart>
      <c:catAx>
        <c:axId val="86747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7470336"/>
        <c:crosses val="autoZero"/>
        <c:auto val="1"/>
        <c:lblAlgn val="ctr"/>
        <c:lblOffset val="100"/>
        <c:noMultiLvlLbl val="0"/>
      </c:catAx>
      <c:valAx>
        <c:axId val="867470336"/>
        <c:scaling>
          <c:orientation val="minMax"/>
          <c:max val="70000"/>
          <c:min val="3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747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1A-4054-AD7D-C29B36DB28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1A-4054-AD7D-C29B36DB28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1A-4054-AD7D-C29B36DB285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51A-4054-AD7D-C29B36DB285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51A-4054-AD7D-C29B36DB285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51A-4054-AD7D-C29B36DB285B}"/>
              </c:ext>
            </c:extLst>
          </c:dPt>
          <c:cat>
            <c:strRef>
              <c:f>'Ark2'!$A$10:$A$15</c:f>
              <c:strCache>
                <c:ptCount val="6"/>
                <c:pt idx="0">
                  <c:v>Fremst. af computere og kommunikationsudstyr mv.</c:v>
                </c:pt>
                <c:pt idx="1">
                  <c:v>Engrosh. med it-udstyr</c:v>
                </c:pt>
                <c:pt idx="2">
                  <c:v>Udvikling af software og computerspil</c:v>
                </c:pt>
                <c:pt idx="3">
                  <c:v>Telekommunikation</c:v>
                </c:pt>
                <c:pt idx="4">
                  <c:v>It-konsulenter mv.</c:v>
                </c:pt>
                <c:pt idx="5">
                  <c:v>Informationstjenester</c:v>
                </c:pt>
              </c:strCache>
            </c:strRef>
          </c:cat>
          <c:val>
            <c:numRef>
              <c:f>'Ark2'!$B$10:$B$15</c:f>
              <c:numCache>
                <c:formatCode>0.0</c:formatCode>
                <c:ptCount val="6"/>
                <c:pt idx="0">
                  <c:v>7.4639200311201348</c:v>
                </c:pt>
                <c:pt idx="1">
                  <c:v>42.922792261549368</c:v>
                </c:pt>
                <c:pt idx="2">
                  <c:v>8.6201523795385189</c:v>
                </c:pt>
                <c:pt idx="3">
                  <c:v>3.4527780548783276</c:v>
                </c:pt>
                <c:pt idx="4">
                  <c:v>31.304296496374977</c:v>
                </c:pt>
                <c:pt idx="5">
                  <c:v>6.2360607765386824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1A-4054-AD7D-C29B36DB2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59-4547-875D-E5E63E4113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59-4547-875D-E5E63E4113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59-4547-875D-E5E63E4113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59-4547-875D-E5E63E4113D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D59-4547-875D-E5E63E4113D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D59-4547-875D-E5E63E4113D1}"/>
              </c:ext>
            </c:extLst>
          </c:dPt>
          <c:val>
            <c:numRef>
              <c:f>'Ark1'!$C$3:$C$8</c:f>
              <c:numCache>
                <c:formatCode>0.0</c:formatCode>
                <c:ptCount val="6"/>
                <c:pt idx="0">
                  <c:v>4.5120957330735365</c:v>
                </c:pt>
                <c:pt idx="1">
                  <c:v>13.17509355927805</c:v>
                </c:pt>
                <c:pt idx="2">
                  <c:v>6.4881605307444836</c:v>
                </c:pt>
                <c:pt idx="3">
                  <c:v>13.762892689924545</c:v>
                </c:pt>
                <c:pt idx="4">
                  <c:v>53.960408634022492</c:v>
                </c:pt>
                <c:pt idx="5">
                  <c:v>8.1013488529568942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59-4547-875D-E5E63E411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B3-4CCD-9456-4D77F918A8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B3-4CCD-9456-4D77F918A808}"/>
              </c:ext>
            </c:extLst>
          </c:dPt>
          <c:dLbls>
            <c:delete val="1"/>
          </c:dLbls>
          <c:cat>
            <c:strRef>
              <c:f>'Ark1'!$A$18:$A$19</c:f>
              <c:strCache>
                <c:ptCount val="2"/>
                <c:pt idx="0">
                  <c:v>Personskat</c:v>
                </c:pt>
                <c:pt idx="1">
                  <c:v>Selskabsskat</c:v>
                </c:pt>
              </c:strCache>
            </c:strRef>
          </c:cat>
          <c:val>
            <c:numRef>
              <c:f>'Ark1'!$B$18:$B$19</c:f>
              <c:numCache>
                <c:formatCode>General</c:formatCode>
                <c:ptCount val="2"/>
                <c:pt idx="0">
                  <c:v>28.1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B3-4CCD-9456-4D77F918A80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63-41A6-9631-29B475003B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63-41A6-9631-29B475003B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63-41A6-9631-29B475003B4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63-41A6-9631-29B475003B4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63-41A6-9631-29B475003B4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63-41A6-9631-29B475003B42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263-41A6-9631-29B475003B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FORSK01!$A$4:$A$9</c:f>
              <c:strCache>
                <c:ptCount val="6"/>
                <c:pt idx="0">
                  <c:v>Fremst. Af computere og kommunikationsudstyr mv.</c:v>
                </c:pt>
                <c:pt idx="1">
                  <c:v>Engrosh. med it-udstyr</c:v>
                </c:pt>
                <c:pt idx="2">
                  <c:v>Telekommunikation</c:v>
                </c:pt>
                <c:pt idx="3">
                  <c:v>It-konsulenter mv.</c:v>
                </c:pt>
                <c:pt idx="4">
                  <c:v>Udgivelse af computerspil og anden software</c:v>
                </c:pt>
                <c:pt idx="5">
                  <c:v>Informationstjenester</c:v>
                </c:pt>
              </c:strCache>
            </c:strRef>
          </c:cat>
          <c:val>
            <c:numRef>
              <c:f>FORSK01!$C$4:$C$9</c:f>
              <c:numCache>
                <c:formatCode>0.0</c:formatCode>
                <c:ptCount val="6"/>
                <c:pt idx="0">
                  <c:v>9.3026728385844404</c:v>
                </c:pt>
                <c:pt idx="1">
                  <c:v>2.344333283559803</c:v>
                </c:pt>
                <c:pt idx="2">
                  <c:v>1.4334776765715993</c:v>
                </c:pt>
                <c:pt idx="3">
                  <c:v>41.660444975362104</c:v>
                </c:pt>
                <c:pt idx="4">
                  <c:v>40.032850530088098</c:v>
                </c:pt>
                <c:pt idx="5">
                  <c:v>5.2262206958339554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63-41A6-9631-29B475003B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'Ark1'!$A$13:$A$15</cx:f>
        <cx:lvl ptCount="3">
          <cx:pt idx="0">It-branchen</cx:pt>
          <cx:pt idx="1">it-medarbejdere i andre erhverv</cx:pt>
          <cx:pt idx="2">Indirekte knyttet til it-branchen</cx:pt>
        </cx:lvl>
      </cx:strDim>
      <cx:numDim type="val">
        <cx:f>'Ark1'!$B$13:$B$15</cx:f>
        <cx:lvl ptCount="3" formatCode="#.##0">
          <cx:pt idx="0">76700</cx:pt>
          <cx:pt idx="1">60900</cx:pt>
          <cx:pt idx="2">47200</cx:pt>
        </cx:lvl>
      </cx:numDim>
    </cx:data>
  </cx:chartData>
  <cx:chart>
    <cx:plotArea>
      <cx:plotAreaRegion>
        <cx:series layoutId="waterfall" uniqueId="{30FEF8A1-961D-4FC3-8FD5-44B421234D08}"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da-DK" sz="1000" b="1" i="0" u="none" strike="noStrike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da-DK" sz="10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da-DK" sz="9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'Ark1'!$A$20:$A$21</cx:f>
        <cx:lvl ptCount="2">
          <cx:pt idx="0">It-branchen</cx:pt>
          <cx:pt idx="1">Indirekte knyttet til it-branchen</cx:pt>
        </cx:lvl>
      </cx:strDim>
      <cx:numDim type="val">
        <cx:f>'Ark1'!$B$20:$B$21</cx:f>
        <cx:lvl ptCount="2" formatCode="#.##0,0">
          <cx:pt idx="0">164.80000000000001</cx:pt>
          <cx:pt idx="1">74.799999999999997</cx:pt>
        </cx:lvl>
      </cx:numDim>
    </cx:data>
  </cx:chartData>
  <cx:chart>
    <cx:plotArea>
      <cx:plotAreaRegion>
        <cx:series layoutId="waterfall" uniqueId="{B1BA6706-A5CF-4F42-BADF-0902466E3883}"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da-DK" sz="10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'Ark1'!$A$15:$A$16</cx:f>
        <cx:lvl ptCount="2">
          <cx:pt idx="0">It-branchen</cx:pt>
          <cx:pt idx="1">Indirekte knyttet til it-branchen</cx:pt>
        </cx:lvl>
      </cx:strDim>
      <cx:numDim type="val">
        <cx:f>'Ark1'!$B$15:$B$16</cx:f>
        <cx:lvl ptCount="2" formatCode="Standard">
          <cx:pt idx="0">82.299999999999997</cx:pt>
          <cx:pt idx="1">37.799999999999997</cx:pt>
        </cx:lvl>
      </cx:numDim>
    </cx:data>
  </cx:chartData>
  <cx:chart>
    <cx:plotArea>
      <cx:plotAreaRegion>
        <cx:series layoutId="waterfall" uniqueId="{E3530522-5376-4FBA-9880-259F0972A8DD}">
          <cx:spPr>
            <a:solidFill>
              <a:schemeClr val="accent3">
                <a:lumMod val="75000"/>
              </a:schemeClr>
            </a:solidFill>
          </cx:spPr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da-DK" sz="10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1B5A-1F07-DC4A-B4C5-06BFC973F8E3}" type="datetimeFigureOut">
              <a:rPr lang="da-DK" smtClean="0"/>
              <a:t>13-11-2019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B9B2-7242-7843-A76D-457038FA2C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CB9B2-7242-7843-A76D-457038FA2C5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37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d bille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BFE1201-7A39-438D-8DBA-40072A0CB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" y="0"/>
            <a:ext cx="12175091" cy="6858000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-9236"/>
            <a:ext cx="12192000" cy="686723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981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98127" y="3979720"/>
            <a:ext cx="101963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238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3911600"/>
            <a:ext cx="11136376" cy="59182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" y="3579734"/>
            <a:ext cx="11136376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4648287"/>
            <a:ext cx="11136376" cy="16603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9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 sz="1100"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 sz="1100">
                <a:solidFill>
                  <a:schemeClr val="tx1"/>
                </a:solidFill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</a:defRPr>
            </a:lvl4pPr>
            <a:lvl5pPr>
              <a:buFontTx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3340100" y="5270499"/>
            <a:ext cx="5521776" cy="67310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medieklip 6"/>
          <p:cNvSpPr>
            <a:spLocks noGrp="1"/>
          </p:cNvSpPr>
          <p:nvPr>
            <p:ph type="media" sz="quarter" idx="12"/>
          </p:nvPr>
        </p:nvSpPr>
        <p:spPr>
          <a:xfrm>
            <a:off x="2588076" y="1308100"/>
            <a:ext cx="7025824" cy="3797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197247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å">
    <p:bg>
      <p:bgPr>
        <a:solidFill>
          <a:srgbClr val="431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ly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85679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1112520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4"/>
          </p:nvPr>
        </p:nvSpPr>
        <p:spPr>
          <a:xfrm>
            <a:off x="532800" y="2627184"/>
            <a:ext cx="11125200" cy="35704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4914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6426200" y="1460499"/>
            <a:ext cx="5242976" cy="470738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0"/>
            <a:ext cx="5382225" cy="36405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6434254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1"/>
            <a:ext cx="5382225" cy="38320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537862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3568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3" name="Pladsholder til indhold 9"/>
          <p:cNvSpPr>
            <a:spLocks noGrp="1"/>
          </p:cNvSpPr>
          <p:nvPr>
            <p:ph sz="quarter" idx="15"/>
          </p:nvPr>
        </p:nvSpPr>
        <p:spPr>
          <a:xfrm>
            <a:off x="6283568" y="2476501"/>
            <a:ext cx="5382225" cy="36841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0" y="6783285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3567" y="652677"/>
            <a:ext cx="3970141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3400" y="1681860"/>
            <a:ext cx="111252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tilføje en titel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3400" y="3142361"/>
            <a:ext cx="11125200" cy="30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4"/>
          </p:nvPr>
        </p:nvSpPr>
        <p:spPr>
          <a:xfrm>
            <a:off x="8915400" y="6352857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5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1" r:id="rId4"/>
    <p:sldLayoutId id="2147483661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63" r:id="rId11"/>
    <p:sldLayoutId id="2147483664" r:id="rId12"/>
    <p:sldLayoutId id="2147483672" r:id="rId13"/>
    <p:sldLayoutId id="2147483665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Ruda" charset="0"/>
          <a:ea typeface="Ruda" charset="0"/>
          <a:cs typeface="Ruda" charset="0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937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11200" indent="-1397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4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2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so@danskerhverv.d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b.dk/it-er-hovednoegle-til-oeget-dansk-produktivit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40.png"/><Relationship Id="rId4" Type="http://schemas.microsoft.com/office/2014/relationships/chartEx" Target="../charts/chartEx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It-branchens danske fodaftryk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 bidrager it-branchen med i Danmark</a:t>
            </a: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C69E94-F916-4055-A70B-F63C7CBD2D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2800" y="1143000"/>
            <a:ext cx="11125200" cy="5054600"/>
          </a:xfrm>
        </p:spPr>
        <p:txBody>
          <a:bodyPr>
            <a:noAutofit/>
          </a:bodyPr>
          <a:lstStyle/>
          <a:p>
            <a:r>
              <a:rPr lang="da-DK" dirty="0"/>
              <a:t>Dansk Erhvervs input-output-model for 2017 er benyttet til at kvantificere hvor mange arbejdspladser i Danmark, der er knyttet til aktiviteter i </a:t>
            </a:r>
            <a:r>
              <a:rPr lang="da-DK" dirty="0" err="1"/>
              <a:t>IT-branchen</a:t>
            </a:r>
            <a:r>
              <a:rPr lang="da-DK" dirty="0"/>
              <a:t>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Dansk Erhvervs input-output-model er udviklet med udgangspunkt i de almindelige principper for input-output-modeller.  </a:t>
            </a:r>
            <a:r>
              <a:rPr lang="da-DK" dirty="0">
                <a:solidFill>
                  <a:schemeClr val="dk1"/>
                </a:solidFill>
              </a:rPr>
              <a:t>Dansk Erhvervs input-output-model baseres på Danmarks Statistiks input-output-tabeller, der i detaljeret omfang kortlægger de økonomiske strømme mellem brancherne i dansk økonomi. </a:t>
            </a:r>
            <a:br>
              <a:rPr lang="da-DK" dirty="0">
                <a:solidFill>
                  <a:schemeClr val="dk1"/>
                </a:solidFill>
              </a:rPr>
            </a:br>
            <a:br>
              <a:rPr lang="da-DK" dirty="0">
                <a:solidFill>
                  <a:schemeClr val="dk1"/>
                </a:solidFill>
              </a:rPr>
            </a:br>
            <a:r>
              <a:rPr lang="da-DK" dirty="0">
                <a:solidFill>
                  <a:schemeClr val="dk1"/>
                </a:solidFill>
              </a:rPr>
              <a:t>Dansk Erhvervs input-output-model benyttes til at omsætte, hvordan direkte effekter af aktiviteter i it-branchen spreder sig rundt til andre brancher i dansk økonomi, og dermed indirekte giver anledning til omsætning og jobs i andre brancher, når eksempelvis en virksomhed i </a:t>
            </a:r>
            <a:r>
              <a:rPr lang="da-DK" dirty="0" err="1">
                <a:solidFill>
                  <a:schemeClr val="dk1"/>
                </a:solidFill>
              </a:rPr>
              <a:t>IT-branchen</a:t>
            </a:r>
            <a:r>
              <a:rPr lang="da-DK" dirty="0">
                <a:solidFill>
                  <a:schemeClr val="dk1"/>
                </a:solidFill>
              </a:rPr>
              <a:t> køber varer eller tjenester ved underleverandørerne.  </a:t>
            </a:r>
            <a:br>
              <a:rPr lang="da-DK" dirty="0">
                <a:solidFill>
                  <a:schemeClr val="dk1"/>
                </a:solidFill>
              </a:rPr>
            </a:br>
            <a:br>
              <a:rPr lang="da-DK" dirty="0">
                <a:solidFill>
                  <a:schemeClr val="dk1"/>
                </a:solidFill>
              </a:rPr>
            </a:br>
            <a:r>
              <a:rPr lang="da-DK" dirty="0"/>
              <a:t>Resultaterne af analysen skal anvendes meget varsomt. En input-output-model er ikke en generel ligevægtsmodel, der tager hensyn til eventuelle kapacitetsbegrænsninger i økonomien. Man kan desuden ikke ud fra resultaterne tolke, hvad der ville ske, hvis vi ikke havde </a:t>
            </a:r>
            <a:r>
              <a:rPr lang="da-DK" dirty="0" err="1"/>
              <a:t>it-branhcen</a:t>
            </a:r>
            <a:r>
              <a:rPr lang="da-DK" dirty="0"/>
              <a:t> i dansk økonomi. I så fald ville en række ligevægtsmekanisme komme i spil, som analysen ikke tager højde for.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Dansk Erhvervs input-output-model er baseret på tal for 2017 samt en 69-gruppering af brancherne. Følgende brancher udgør it-branchen: </a:t>
            </a:r>
            <a:r>
              <a:rPr lang="da-DK" dirty="0">
                <a:solidFill>
                  <a:schemeClr val="dk1"/>
                </a:solidFill>
              </a:rPr>
              <a:t>26001 </a:t>
            </a:r>
            <a:r>
              <a:rPr lang="da-DK" dirty="0" err="1">
                <a:solidFill>
                  <a:schemeClr val="dk1"/>
                </a:solidFill>
              </a:rPr>
              <a:t>Fremst</a:t>
            </a:r>
            <a:r>
              <a:rPr lang="da-DK" dirty="0">
                <a:solidFill>
                  <a:schemeClr val="dk1"/>
                </a:solidFill>
              </a:rPr>
              <a:t>. af computere og kommunikationsudstyr mv., 46005 </a:t>
            </a:r>
            <a:r>
              <a:rPr lang="da-DK" dirty="0" err="1">
                <a:solidFill>
                  <a:schemeClr val="dk1"/>
                </a:solidFill>
              </a:rPr>
              <a:t>Engrosh</a:t>
            </a:r>
            <a:r>
              <a:rPr lang="da-DK" dirty="0">
                <a:solidFill>
                  <a:schemeClr val="dk1"/>
                </a:solidFill>
              </a:rPr>
              <a:t>. med it-udstyr, 58002 Udgivelse af computerspil og anden software, 61000 Telekommunikation, 62000 It-konsulenter mv. og 63000 Informationstjenester.</a:t>
            </a:r>
            <a:br>
              <a:rPr lang="da-DK" dirty="0">
                <a:solidFill>
                  <a:schemeClr val="dk1"/>
                </a:solidFill>
              </a:rPr>
            </a:br>
            <a:endParaRPr lang="da-DK" dirty="0">
              <a:solidFill>
                <a:schemeClr val="dk1"/>
              </a:solidFill>
            </a:endParaRPr>
          </a:p>
          <a:p>
            <a:r>
              <a:rPr lang="da-DK" dirty="0">
                <a:solidFill>
                  <a:schemeClr val="dk1"/>
                </a:solidFill>
              </a:rPr>
              <a:t>Kristian Skriver, 28 19 81 54, </a:t>
            </a:r>
            <a:r>
              <a:rPr lang="da-DK" dirty="0">
                <a:solidFill>
                  <a:schemeClr val="dk1"/>
                </a:solidFill>
                <a:hlinkClick r:id="rId2"/>
              </a:rPr>
              <a:t>kso@danskerhverv.dk</a:t>
            </a:r>
            <a:r>
              <a:rPr lang="da-DK" dirty="0">
                <a:solidFill>
                  <a:schemeClr val="dk1"/>
                </a:solidFill>
              </a:rPr>
              <a:t>, Økonom, Dansk Erhverv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A3A1BC-E8DE-49B9-A672-6F01BB5FAF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10</a:t>
            </a:fld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6DC47A3-6528-4671-8365-254445696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Bagom tallene – Sådan har vi gjort</a:t>
            </a:r>
          </a:p>
        </p:txBody>
      </p:sp>
    </p:spTree>
    <p:extLst>
      <p:ext uri="{BB962C8B-B14F-4D97-AF65-F5344CB8AC3E}">
        <p14:creationId xmlns:p14="http://schemas.microsoft.com/office/powerpoint/2010/main" val="196184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6409EE5E-EBD3-455F-B85B-194B54E3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43594" y="2130177"/>
            <a:ext cx="5377138" cy="383471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680543C-1E94-4836-9237-73F6BB46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1318996"/>
            <a:ext cx="5901454" cy="1012724"/>
          </a:xfrm>
        </p:spPr>
        <p:txBody>
          <a:bodyPr anchor="t">
            <a:normAutofit/>
          </a:bodyPr>
          <a:lstStyle/>
          <a:p>
            <a:r>
              <a:rPr lang="da-DK" sz="2800" dirty="0"/>
              <a:t>4.327 virksomheder i it-branchen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FC4E33-8DFB-4858-A60B-2E6F13EA7E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2</a:t>
            </a:fld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2E14A6F-3F35-4E7B-B301-92B4FB58D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Her er it-branchen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BBDED62-121C-4FEE-B86B-FCECD1DBE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4" r="20915" b="5079"/>
          <a:stretch/>
        </p:blipFill>
        <p:spPr>
          <a:xfrm>
            <a:off x="6420637" y="1911728"/>
            <a:ext cx="5237818" cy="4223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D575B3D-D6AB-462E-8E3C-405B9696ABD5}"/>
              </a:ext>
            </a:extLst>
          </p:cNvPr>
          <p:cNvSpPr txBox="1"/>
          <p:nvPr/>
        </p:nvSpPr>
        <p:spPr>
          <a:xfrm>
            <a:off x="634739" y="2905176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71,7%</a:t>
            </a:r>
            <a:b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2-10 ansatte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3D451D0-D2F3-4A5F-8F16-58B071E71DC2}"/>
              </a:ext>
            </a:extLst>
          </p:cNvPr>
          <p:cNvSpPr txBox="1"/>
          <p:nvPr/>
        </p:nvSpPr>
        <p:spPr>
          <a:xfrm>
            <a:off x="4937661" y="3718493"/>
            <a:ext cx="111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15,1%</a:t>
            </a:r>
            <a:b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11-25 ansatte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A6B4459-C844-4EBF-B758-C5AEE9139737}"/>
              </a:ext>
            </a:extLst>
          </p:cNvPr>
          <p:cNvSpPr txBox="1"/>
          <p:nvPr/>
        </p:nvSpPr>
        <p:spPr>
          <a:xfrm>
            <a:off x="4339469" y="5242660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8,2%</a:t>
            </a:r>
            <a:b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26-50 ansatte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7596AC3-2EBE-4DA4-8FA5-54D06A333F8B}"/>
              </a:ext>
            </a:extLst>
          </p:cNvPr>
          <p:cNvSpPr txBox="1"/>
          <p:nvPr/>
        </p:nvSpPr>
        <p:spPr>
          <a:xfrm>
            <a:off x="3553449" y="5734811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2,8%</a:t>
            </a:r>
            <a:b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51-100 ansatte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91BA8A-3A2E-404F-91FF-E3B151F827D3}"/>
              </a:ext>
            </a:extLst>
          </p:cNvPr>
          <p:cNvSpPr txBox="1"/>
          <p:nvPr/>
        </p:nvSpPr>
        <p:spPr>
          <a:xfrm>
            <a:off x="2956310" y="4665372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b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101-250 </a:t>
            </a:r>
            <a:b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ansatte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7DE5C46-6E0D-4EE0-9736-6E57F907DC9F}"/>
              </a:ext>
            </a:extLst>
          </p:cNvPr>
          <p:cNvSpPr txBox="1"/>
          <p:nvPr/>
        </p:nvSpPr>
        <p:spPr>
          <a:xfrm>
            <a:off x="2281048" y="5777582"/>
            <a:ext cx="107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0,9%</a:t>
            </a:r>
            <a:b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250+ ansatte</a:t>
            </a:r>
          </a:p>
        </p:txBody>
      </p:sp>
    </p:spTree>
    <p:extLst>
      <p:ext uri="{BB962C8B-B14F-4D97-AF65-F5344CB8AC3E}">
        <p14:creationId xmlns:p14="http://schemas.microsoft.com/office/powerpoint/2010/main" val="303986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6055474-C98E-4392-8FC8-4E2C0AE9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98448" y="2657535"/>
            <a:ext cx="5843015" cy="32053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7E666A-83BF-4F00-8063-B50536C7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2800" dirty="0"/>
              <a:t>Omsætning på 233 mia. kr. i 2018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4F252F-F3BA-4E40-9E19-6465A0C5CF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CBF4225-3D17-4E85-AA58-551A33A02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Omsætningsrekord i it-branchen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2D04CF2-1EAA-42E8-9C09-5858662979F0}"/>
              </a:ext>
            </a:extLst>
          </p:cNvPr>
          <p:cNvSpPr txBox="1"/>
          <p:nvPr/>
        </p:nvSpPr>
        <p:spPr>
          <a:xfrm>
            <a:off x="10040112" y="1935656"/>
            <a:ext cx="145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 err="1">
                <a:solidFill>
                  <a:schemeClr val="bg1"/>
                </a:solidFill>
              </a:rPr>
              <a:t>Fremst</a:t>
            </a:r>
            <a:r>
              <a:rPr lang="da-DK" sz="1100" dirty="0">
                <a:solidFill>
                  <a:schemeClr val="bg1"/>
                </a:solidFill>
              </a:rPr>
              <a:t>. af computere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og </a:t>
            </a:r>
            <a:r>
              <a:rPr lang="da-DK" sz="1100" dirty="0" err="1">
                <a:solidFill>
                  <a:schemeClr val="bg1"/>
                </a:solidFill>
              </a:rPr>
              <a:t>kom.udstyr</a:t>
            </a:r>
            <a:r>
              <a:rPr lang="da-DK" sz="1100" dirty="0">
                <a:solidFill>
                  <a:schemeClr val="bg1"/>
                </a:solidFill>
              </a:rPr>
              <a:t>: 3,7%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1793401-730A-4920-8686-FD53A4D54729}"/>
              </a:ext>
            </a:extLst>
          </p:cNvPr>
          <p:cNvSpPr txBox="1"/>
          <p:nvPr/>
        </p:nvSpPr>
        <p:spPr>
          <a:xfrm>
            <a:off x="11086886" y="2487334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 err="1">
                <a:solidFill>
                  <a:schemeClr val="bg1"/>
                </a:solidFill>
              </a:rPr>
              <a:t>Engrosh</a:t>
            </a:r>
            <a:r>
              <a:rPr lang="da-DK" sz="1100" dirty="0">
                <a:solidFill>
                  <a:schemeClr val="bg1"/>
                </a:solidFill>
              </a:rPr>
              <a:t>. med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it-udstyr: 30,6%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1FFDC57-0FE1-472B-8516-8CFA72809B0A}"/>
              </a:ext>
            </a:extLst>
          </p:cNvPr>
          <p:cNvSpPr txBox="1"/>
          <p:nvPr/>
        </p:nvSpPr>
        <p:spPr>
          <a:xfrm>
            <a:off x="10888519" y="4649195"/>
            <a:ext cx="12875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Udvikl. af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software og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computerspil: 4,8%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09A588CC-1F79-473D-8008-06C6011E776E}"/>
              </a:ext>
            </a:extLst>
          </p:cNvPr>
          <p:cNvSpPr txBox="1"/>
          <p:nvPr/>
        </p:nvSpPr>
        <p:spPr>
          <a:xfrm>
            <a:off x="9636039" y="5217584"/>
            <a:ext cx="1396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Telekommunikation: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18,9%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94181907-CC86-4472-9D6C-DC020ED82B6F}"/>
              </a:ext>
            </a:extLst>
          </p:cNvPr>
          <p:cNvSpPr txBox="1"/>
          <p:nvPr/>
        </p:nvSpPr>
        <p:spPr>
          <a:xfrm>
            <a:off x="8135813" y="2712332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It-konsulenter: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36,2%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7F904C5-7F83-418B-9AEC-609DBC9D4AA3}"/>
              </a:ext>
            </a:extLst>
          </p:cNvPr>
          <p:cNvSpPr txBox="1"/>
          <p:nvPr/>
        </p:nvSpPr>
        <p:spPr>
          <a:xfrm>
            <a:off x="8399024" y="2018294"/>
            <a:ext cx="1507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Informationstjenester: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5,7%</a:t>
            </a:r>
            <a:endParaRPr lang="da-DK" dirty="0">
              <a:solidFill>
                <a:schemeClr val="bg1"/>
              </a:solidFill>
            </a:endParaRPr>
          </a:p>
        </p:txBody>
      </p:sp>
      <p:graphicFrame>
        <p:nvGraphicFramePr>
          <p:cNvPr id="40" name="Pladsholder til indhold 39">
            <a:extLst>
              <a:ext uri="{FF2B5EF4-FFF2-40B4-BE49-F238E27FC236}">
                <a16:creationId xmlns:a16="http://schemas.microsoft.com/office/drawing/2014/main" id="{630E1B13-5A8E-42F1-BA46-EE8AEE74DE8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7059980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Pladsholder til indhold 41">
            <a:extLst>
              <a:ext uri="{FF2B5EF4-FFF2-40B4-BE49-F238E27FC236}">
                <a16:creationId xmlns:a16="http://schemas.microsoft.com/office/drawing/2014/main" id="{741F4A94-89F6-4471-9CE0-1CCAC42C0CF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79988344"/>
              </p:ext>
            </p:extLst>
          </p:nvPr>
        </p:nvGraphicFramePr>
        <p:xfrm>
          <a:off x="8659813" y="2023301"/>
          <a:ext cx="3001962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349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30A4337-2B43-494A-AC75-69153B85B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494" y="2725965"/>
            <a:ext cx="6581576" cy="3290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3176E7-1DB6-40C4-9A46-56645A75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da-DK" dirty="0"/>
              <a:t>Vi </a:t>
            </a:r>
            <a:r>
              <a:rPr lang="da-DK" sz="3100" dirty="0"/>
              <a:t>eksporterede</a:t>
            </a:r>
            <a:r>
              <a:rPr lang="da-DK" dirty="0"/>
              <a:t> for 69 mia. kr. i 2018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9DC236-EF9A-4452-B4C3-4AD6814C46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3DF1D7D-E219-476F-A66A-71B36B984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Hver 3. it-virksomhed eksporterer til udlandet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0770EDC-DD69-4D5D-8DB3-576DE2BAF67D}"/>
              </a:ext>
            </a:extLst>
          </p:cNvPr>
          <p:cNvSpPr txBox="1"/>
          <p:nvPr/>
        </p:nvSpPr>
        <p:spPr>
          <a:xfrm>
            <a:off x="10040112" y="1935656"/>
            <a:ext cx="145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 err="1">
                <a:solidFill>
                  <a:schemeClr val="bg1"/>
                </a:solidFill>
              </a:rPr>
              <a:t>Fremst</a:t>
            </a:r>
            <a:r>
              <a:rPr lang="da-DK" sz="1100" dirty="0">
                <a:solidFill>
                  <a:schemeClr val="bg1"/>
                </a:solidFill>
              </a:rPr>
              <a:t>. af computere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og </a:t>
            </a:r>
            <a:r>
              <a:rPr lang="da-DK" sz="1100" dirty="0" err="1">
                <a:solidFill>
                  <a:schemeClr val="bg1"/>
                </a:solidFill>
              </a:rPr>
              <a:t>kom.udstyr</a:t>
            </a:r>
            <a:r>
              <a:rPr lang="da-DK" sz="1100" dirty="0">
                <a:solidFill>
                  <a:schemeClr val="bg1"/>
                </a:solidFill>
              </a:rPr>
              <a:t>: 7,5%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5FA5BFC-86F6-4A8A-BA89-D8B5DAD55AF1}"/>
              </a:ext>
            </a:extLst>
          </p:cNvPr>
          <p:cNvSpPr txBox="1"/>
          <p:nvPr/>
        </p:nvSpPr>
        <p:spPr>
          <a:xfrm>
            <a:off x="11086886" y="2487334"/>
            <a:ext cx="1091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 err="1">
                <a:solidFill>
                  <a:schemeClr val="bg1"/>
                </a:solidFill>
              </a:rPr>
              <a:t>Engrosh</a:t>
            </a:r>
            <a:r>
              <a:rPr lang="da-DK" sz="1100" dirty="0">
                <a:solidFill>
                  <a:schemeClr val="bg1"/>
                </a:solidFill>
              </a:rPr>
              <a:t>. med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it-udstyr: 42,9%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52DE84A-6E57-4AAA-B77F-16C343AC0DDC}"/>
              </a:ext>
            </a:extLst>
          </p:cNvPr>
          <p:cNvSpPr txBox="1"/>
          <p:nvPr/>
        </p:nvSpPr>
        <p:spPr>
          <a:xfrm>
            <a:off x="9309784" y="5226960"/>
            <a:ext cx="1460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Udvikl. af software og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computerspil: 8,6%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792647F-8C1A-443F-85E0-93717ED1945B}"/>
              </a:ext>
            </a:extLst>
          </p:cNvPr>
          <p:cNvSpPr txBox="1"/>
          <p:nvPr/>
        </p:nvSpPr>
        <p:spPr>
          <a:xfrm>
            <a:off x="8138666" y="4842264"/>
            <a:ext cx="1396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Telekommunikation: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3,5%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4D4178C-4EE4-4F4B-AA01-6F383BBB82CD}"/>
              </a:ext>
            </a:extLst>
          </p:cNvPr>
          <p:cNvSpPr txBox="1"/>
          <p:nvPr/>
        </p:nvSpPr>
        <p:spPr>
          <a:xfrm>
            <a:off x="8135813" y="2712332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It-konsulenter: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31,3%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67A5034-B130-418B-878C-875C04CA5D21}"/>
              </a:ext>
            </a:extLst>
          </p:cNvPr>
          <p:cNvSpPr txBox="1"/>
          <p:nvPr/>
        </p:nvSpPr>
        <p:spPr>
          <a:xfrm>
            <a:off x="8399024" y="2018294"/>
            <a:ext cx="1507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Informationstjenester: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6,2%</a:t>
            </a:r>
            <a:endParaRPr lang="da-DK" dirty="0">
              <a:solidFill>
                <a:schemeClr val="bg1"/>
              </a:solidFill>
            </a:endParaRPr>
          </a:p>
        </p:txBody>
      </p:sp>
      <p:graphicFrame>
        <p:nvGraphicFramePr>
          <p:cNvPr id="19" name="Pladsholder til indhold 18">
            <a:extLst>
              <a:ext uri="{FF2B5EF4-FFF2-40B4-BE49-F238E27FC236}">
                <a16:creationId xmlns:a16="http://schemas.microsoft.com/office/drawing/2014/main" id="{0B7C3A68-F337-4407-B1C9-DE49BA718780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442995850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Pladsholder til indhold 20">
            <a:extLst>
              <a:ext uri="{FF2B5EF4-FFF2-40B4-BE49-F238E27FC236}">
                <a16:creationId xmlns:a16="http://schemas.microsoft.com/office/drawing/2014/main" id="{5F675B46-7927-48C1-9416-6E1E53E2F95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7112283"/>
              </p:ext>
            </p:extLst>
          </p:nvPr>
        </p:nvGraphicFramePr>
        <p:xfrm>
          <a:off x="8659813" y="2023301"/>
          <a:ext cx="3001962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789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E6576-D30F-4133-BD87-91ACB5B3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dirty="0"/>
              <a:t>Vi skaber 184.800 fuldtidsjob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AE6360-829A-4ADF-A2DB-4FF10C76D2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5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02254CF-91D3-4233-92CD-72AAD2BC1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Beskæftigelse har aldrig været højere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3D77CD56-6CD5-4932-B222-07CF0798683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0508191"/>
              </p:ext>
            </p:extLst>
          </p:nvPr>
        </p:nvGraphicFramePr>
        <p:xfrm>
          <a:off x="8659813" y="2023301"/>
          <a:ext cx="3001962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A2DD744F-7168-4716-B06D-390D824527AE}"/>
              </a:ext>
            </a:extLst>
          </p:cNvPr>
          <p:cNvSpPr txBox="1"/>
          <p:nvPr/>
        </p:nvSpPr>
        <p:spPr>
          <a:xfrm>
            <a:off x="10040112" y="1935656"/>
            <a:ext cx="145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 err="1">
                <a:solidFill>
                  <a:schemeClr val="bg1"/>
                </a:solidFill>
              </a:rPr>
              <a:t>Fremst</a:t>
            </a:r>
            <a:r>
              <a:rPr lang="da-DK" sz="1100" dirty="0">
                <a:solidFill>
                  <a:schemeClr val="bg1"/>
                </a:solidFill>
              </a:rPr>
              <a:t>. af computere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og kom. udstyr: 4,5%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83598A1-D82C-4BA3-A094-33B8A1CAD941}"/>
              </a:ext>
            </a:extLst>
          </p:cNvPr>
          <p:cNvSpPr txBox="1"/>
          <p:nvPr/>
        </p:nvSpPr>
        <p:spPr>
          <a:xfrm>
            <a:off x="10959534" y="2388521"/>
            <a:ext cx="1091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 err="1">
                <a:solidFill>
                  <a:schemeClr val="bg1"/>
                </a:solidFill>
              </a:rPr>
              <a:t>Engrosh</a:t>
            </a:r>
            <a:r>
              <a:rPr lang="da-DK" sz="1100" dirty="0">
                <a:solidFill>
                  <a:schemeClr val="bg1"/>
                </a:solidFill>
              </a:rPr>
              <a:t>. med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it-udstyr: 13,2%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ABDBF63-C198-4298-BB6D-C31E6C4E9FFC}"/>
              </a:ext>
            </a:extLst>
          </p:cNvPr>
          <p:cNvSpPr txBox="1"/>
          <p:nvPr/>
        </p:nvSpPr>
        <p:spPr>
          <a:xfrm>
            <a:off x="11494356" y="2922882"/>
            <a:ext cx="691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Udvikl.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af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software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og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spil: 6,5%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81D7C2-0361-467C-BA28-51E3BCD183B5}"/>
              </a:ext>
            </a:extLst>
          </p:cNvPr>
          <p:cNvSpPr txBox="1"/>
          <p:nvPr/>
        </p:nvSpPr>
        <p:spPr>
          <a:xfrm>
            <a:off x="11026844" y="4544013"/>
            <a:ext cx="115448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Tele-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kommunikation: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13,8%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DD7D564-69E0-4D31-87B0-9BD79AD3F8EC}"/>
              </a:ext>
            </a:extLst>
          </p:cNvPr>
          <p:cNvSpPr txBox="1"/>
          <p:nvPr/>
        </p:nvSpPr>
        <p:spPr>
          <a:xfrm>
            <a:off x="8254685" y="4956533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It-konsulenter: </a:t>
            </a:r>
            <a:br>
              <a:rPr lang="da-DK" sz="1100" dirty="0">
                <a:solidFill>
                  <a:schemeClr val="bg1"/>
                </a:solidFill>
              </a:rPr>
            </a:br>
            <a:r>
              <a:rPr lang="da-DK" sz="1100" dirty="0">
                <a:solidFill>
                  <a:schemeClr val="bg1"/>
                </a:solidFill>
              </a:rPr>
              <a:t>54,0%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3749901-1BEF-4165-B4A6-84DAFEA8EDBF}"/>
              </a:ext>
            </a:extLst>
          </p:cNvPr>
          <p:cNvSpPr txBox="1"/>
          <p:nvPr/>
        </p:nvSpPr>
        <p:spPr>
          <a:xfrm>
            <a:off x="8135874" y="2240009"/>
            <a:ext cx="1777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Informationstjenester: 8,1%</a:t>
            </a:r>
            <a:endParaRPr lang="da-DK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1" name="Pladsholder til indhold 20">
                <a:extLst>
                  <a:ext uri="{FF2B5EF4-FFF2-40B4-BE49-F238E27FC236}">
                    <a16:creationId xmlns:a16="http://schemas.microsoft.com/office/drawing/2014/main" id="{336766CF-4831-408B-A1BB-3A017AFFBC80}"/>
                  </a:ext>
                </a:extLst>
              </p:cNvPr>
              <p:cNvGraphicFramePr>
                <a:graphicFrameLocks noGrp="1"/>
              </p:cNvGraphicFramePr>
              <p:nvPr>
                <p:ph sz="quarter" idx="15"/>
                <p:extLst>
                  <p:ext uri="{D42A27DB-BD31-4B8C-83A1-F6EECF244321}">
                    <p14:modId xmlns:p14="http://schemas.microsoft.com/office/powerpoint/2010/main" val="9369806"/>
                  </p:ext>
                </p:extLst>
              </p:nvPr>
            </p:nvGraphicFramePr>
            <p:xfrm>
              <a:off x="533400" y="2627313"/>
              <a:ext cx="6953250" cy="36814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1" name="Pladsholder til indhold 20">
                <a:extLst>
                  <a:ext uri="{FF2B5EF4-FFF2-40B4-BE49-F238E27FC236}">
                    <a16:creationId xmlns:a16="http://schemas.microsoft.com/office/drawing/2014/main" id="{336766CF-4831-408B-A1BB-3A017AFFB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400" y="2627313"/>
                <a:ext cx="6953250" cy="368141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64C12051-20B2-4F0D-A08C-402439660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495" y="4295455"/>
            <a:ext cx="496216" cy="1478893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531A7846-5075-485D-85F5-FDE6D0AD7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234" y="3420518"/>
            <a:ext cx="372162" cy="11091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E5631495-C528-42E8-8D7C-4B778ABD8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6" y="2742792"/>
            <a:ext cx="248108" cy="739446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74A7F941-D41F-4904-AD65-282A2CC35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07" y="2763600"/>
            <a:ext cx="248108" cy="739446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0D1E4A77-8205-4DE4-835D-A76AD9E2D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540" y="2803431"/>
            <a:ext cx="248108" cy="739446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D5B4DCFC-1D0E-4C18-8CCA-D7C517A30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810" y="3399182"/>
            <a:ext cx="372162" cy="110917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C0F015C-7031-4F5F-B96D-DA88A6894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679" y="3497063"/>
            <a:ext cx="372162" cy="1109170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7CDF1AC-174B-4F97-A69C-1EE825565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686" y="4165387"/>
            <a:ext cx="496216" cy="1478893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7FB6BB8A-634E-4F02-B79F-3A7673090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479" y="4365559"/>
            <a:ext cx="496216" cy="14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0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94CE-3E7E-4488-BA7E-AFA18CBF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/>
              <a:t>34,3 mia. kr. i årlige skatteindbetalinger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71B55C0-4233-4EC4-8414-E038828DC38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709611" y="2331720"/>
            <a:ext cx="3002280" cy="3536468"/>
          </a:xfrm>
        </p:spPr>
        <p:txBody>
          <a:bodyPr/>
          <a:lstStyle/>
          <a:p>
            <a:r>
              <a:rPr lang="da-DK" dirty="0"/>
              <a:t>It-branchen bidrager årligt med 34,3 mia. kr. til de offentlige finanser i form af skat</a:t>
            </a:r>
          </a:p>
          <a:p>
            <a:endParaRPr lang="da-DK" dirty="0"/>
          </a:p>
          <a:p>
            <a:r>
              <a:rPr lang="da-DK" dirty="0"/>
              <a:t>Med en gennemsnitlig månedsløn på 49.116 kr. bidrager medarbejderne i it-branchen årligt med 31,1 mia. kr.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It-virksomhederne bidrager til de offentlige finanser med 3,2 mia. kr. om året.</a:t>
            </a:r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6CC782-31BB-429B-9A7F-A6C50ADEC6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6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D76E7C2-CF2D-4784-B990-4629E4139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IT-branchens</a:t>
            </a:r>
            <a:r>
              <a:rPr lang="da-DK" dirty="0"/>
              <a:t> bidrager til de offentlige finanser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05D91E0F-B460-4FE0-91D6-E8F5C05F7AB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72671970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49ACF0FC-E857-4E57-B858-B3C89F2F37FF}"/>
              </a:ext>
            </a:extLst>
          </p:cNvPr>
          <p:cNvSpPr txBox="1"/>
          <p:nvPr/>
        </p:nvSpPr>
        <p:spPr>
          <a:xfrm>
            <a:off x="2275779" y="2541299"/>
            <a:ext cx="12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3,2 mia. kr.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ECDA44E-EBD0-4486-8538-2AB2B72BC1BD}"/>
              </a:ext>
            </a:extLst>
          </p:cNvPr>
          <p:cNvSpPr txBox="1"/>
          <p:nvPr/>
        </p:nvSpPr>
        <p:spPr>
          <a:xfrm>
            <a:off x="5563265" y="3598050"/>
            <a:ext cx="132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31,1 mia. kr.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AEE9732-FF4F-4491-B590-06F0C9E5B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361363" y="2687400"/>
            <a:ext cx="3264756" cy="3241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79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F5F31-B6D4-4E96-BDEA-DF8ECEEA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2800" dirty="0"/>
              <a:t>Branchen investerer 6,7 mia. kr. i Forskning og Udvikling (</a:t>
            </a:r>
            <a:r>
              <a:rPr lang="da-DK" sz="2800" dirty="0" err="1"/>
              <a:t>FoU</a:t>
            </a:r>
            <a:r>
              <a:rPr lang="da-DK" sz="2800" dirty="0"/>
              <a:t>) hvert år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7C64CF1-5222-44AA-A200-798296EA21E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680737"/>
            <a:ext cx="3157494" cy="4672119"/>
          </a:xfrm>
        </p:spPr>
        <p:txBody>
          <a:bodyPr>
            <a:normAutofit/>
          </a:bodyPr>
          <a:lstStyle/>
          <a:p>
            <a:r>
              <a:rPr lang="da-DK" dirty="0"/>
              <a:t>Investeringer i </a:t>
            </a:r>
            <a:r>
              <a:rPr lang="da-DK" dirty="0" err="1"/>
              <a:t>FuO</a:t>
            </a:r>
            <a:r>
              <a:rPr lang="da-DK" dirty="0"/>
              <a:t> fordelt på underbrancher: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Fremstilling af computere og kommunikationsudstyr mv.:</a:t>
            </a:r>
            <a:br>
              <a:rPr lang="da-DK" sz="1400" dirty="0"/>
            </a:br>
            <a:r>
              <a:rPr lang="da-DK" sz="1400" b="1" dirty="0"/>
              <a:t>623 mio. 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Engroshandel med it-udstyr:</a:t>
            </a:r>
            <a:br>
              <a:rPr lang="da-DK" sz="1400" dirty="0"/>
            </a:br>
            <a:r>
              <a:rPr lang="da-DK" sz="1400" b="1" dirty="0"/>
              <a:t>157 mio. 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Telekommunikation:</a:t>
            </a:r>
            <a:br>
              <a:rPr lang="da-DK" sz="1400" dirty="0"/>
            </a:br>
            <a:r>
              <a:rPr lang="da-DK" sz="1400" b="1" dirty="0"/>
              <a:t>96 mio. 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It-konsulenter: </a:t>
            </a:r>
            <a:br>
              <a:rPr lang="da-DK" sz="1400" dirty="0"/>
            </a:br>
            <a:r>
              <a:rPr lang="da-DK" sz="1400" b="1" dirty="0"/>
              <a:t>2.790 mio. 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Udvikling af software og computerspil: </a:t>
            </a:r>
            <a:br>
              <a:rPr lang="da-DK" sz="1400" dirty="0"/>
            </a:br>
            <a:r>
              <a:rPr lang="da-DK" sz="1400" b="1" dirty="0"/>
              <a:t>2.681 </a:t>
            </a:r>
            <a:r>
              <a:rPr lang="da-DK" sz="1400" b="1" dirty="0" err="1"/>
              <a:t>mio</a:t>
            </a:r>
            <a:r>
              <a:rPr lang="da-DK" sz="1400" b="1" dirty="0"/>
              <a:t> .kr.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Informationstjenester: </a:t>
            </a:r>
            <a:br>
              <a:rPr lang="da-DK" sz="1400" dirty="0"/>
            </a:br>
            <a:r>
              <a:rPr lang="da-DK" sz="1400" b="1" dirty="0"/>
              <a:t>350 mio. kr.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4FCD8-C95C-4DBA-9D14-9CC0CFB74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7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485C232-40B0-47A9-AAED-0B0BCD4B6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Massive Investeringer i forskning, R&amp;D og innovation</a:t>
            </a: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CFA7B3EC-804B-4C63-99B2-7989FE7BF46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06170492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06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49C1D-9B26-4B49-B293-DFCD33DF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da-DK" dirty="0"/>
              <a:t>En produktionsværdi på 240 mia. kr.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9BD9AE9-FD33-47E6-823D-AF6E04C0B6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826831"/>
            <a:ext cx="3002280" cy="4569739"/>
          </a:xfrm>
        </p:spPr>
        <p:txBody>
          <a:bodyPr>
            <a:noAutofit/>
          </a:bodyPr>
          <a:lstStyle/>
          <a:p>
            <a:r>
              <a:rPr lang="da-DK" dirty="0"/>
              <a:t>It-kapital er den eneste faktor, som de seneste </a:t>
            </a:r>
            <a:r>
              <a:rPr lang="da-DK" dirty="0">
                <a:hlinkClick r:id="rId3"/>
              </a:rPr>
              <a:t>45 år uden undtagelse har bidraget positivt til produktivitets-udviklingen</a:t>
            </a:r>
            <a:r>
              <a:rPr lang="da-DK" dirty="0"/>
              <a:t> i Danmark.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Selv i de år, hvor den samlede arbejdsproduktivitet er faldet, har bidraget fra it-kapital været positivt.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Udviklingen af it er en vigtig kilde til produktivitetsstigninger, og der er en klar sammenhæng mellem vækstbidraget fra anvendelsen af informationsteknologi og produktivitetsstigningstakten i forskellige erhverv.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89EC27-C30F-4DB9-8162-323C53A8DF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8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B0F49EB-751A-43DE-918C-B7F8C7372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Branchens årlige bidrag til produktionsværdien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Pladsholder til indhold 5">
                <a:extLst>
                  <a:ext uri="{FF2B5EF4-FFF2-40B4-BE49-F238E27FC236}">
                    <a16:creationId xmlns:a16="http://schemas.microsoft.com/office/drawing/2014/main" id="{FDCB7E20-B020-4854-9541-94CFFDA3B282}"/>
                  </a:ext>
                </a:extLst>
              </p:cNvPr>
              <p:cNvGraphicFramePr>
                <a:graphicFrameLocks noGrp="1"/>
              </p:cNvGraphicFramePr>
              <p:nvPr>
                <p:ph sz="quarter" idx="15"/>
                <p:extLst>
                  <p:ext uri="{D42A27DB-BD31-4B8C-83A1-F6EECF244321}">
                    <p14:modId xmlns:p14="http://schemas.microsoft.com/office/powerpoint/2010/main" val="1695879512"/>
                  </p:ext>
                </p:extLst>
              </p:nvPr>
            </p:nvGraphicFramePr>
            <p:xfrm>
              <a:off x="533400" y="2891473"/>
              <a:ext cx="6953250" cy="36814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Pladsholder til indhold 5">
                <a:extLst>
                  <a:ext uri="{FF2B5EF4-FFF2-40B4-BE49-F238E27FC236}">
                    <a16:creationId xmlns:a16="http://schemas.microsoft.com/office/drawing/2014/main" id="{FDCB7E20-B020-4854-9541-94CFFDA3B2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400" y="2891473"/>
                <a:ext cx="6953250" cy="3681412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kstfelt 20">
            <a:extLst>
              <a:ext uri="{FF2B5EF4-FFF2-40B4-BE49-F238E27FC236}">
                <a16:creationId xmlns:a16="http://schemas.microsoft.com/office/drawing/2014/main" id="{16D0CD9C-6321-4733-841A-1AB52BB2E444}"/>
              </a:ext>
            </a:extLst>
          </p:cNvPr>
          <p:cNvSpPr txBox="1"/>
          <p:nvPr/>
        </p:nvSpPr>
        <p:spPr>
          <a:xfrm>
            <a:off x="1788505" y="5244942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164,8 mia. kr.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D9DF757-06AC-47B0-8BD3-D37A8A492A80}"/>
              </a:ext>
            </a:extLst>
          </p:cNvPr>
          <p:cNvSpPr txBox="1"/>
          <p:nvPr/>
        </p:nvSpPr>
        <p:spPr>
          <a:xfrm>
            <a:off x="5080886" y="3908675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74,8 mia. kr.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D7D068-FCC1-4519-9276-74C5DAC92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969" y="3013490"/>
            <a:ext cx="2737934" cy="149047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A6A1EFE-F738-4C65-8E25-F303168DD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113" y="2204088"/>
            <a:ext cx="2737934" cy="14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B8B0B-DB94-4AE7-99B8-E51E5467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2800" dirty="0"/>
              <a:t>En årlig samfundsværdi på 120 mia. kr.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41561DC-345D-496D-9195-34B8EC25B0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49320" y="2439552"/>
            <a:ext cx="3002280" cy="1660491"/>
          </a:xfrm>
        </p:spPr>
        <p:txBody>
          <a:bodyPr/>
          <a:lstStyle/>
          <a:p>
            <a:r>
              <a:rPr lang="da-DK" dirty="0"/>
              <a:t>It-branchen bidrager årligt med en bruttoværditilvækst på 120 mia. kr.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Det svarer til 8,0% af den samlede danske økonomi.</a:t>
            </a:r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97DB3F-3BAC-42C4-9CB0-9C84E5E267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73D059D-8494-40E1-95CA-CBB85D23A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Mærkbart bidrag til bruttoværditilvæksten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Pladsholder til indhold 7">
                <a:extLst>
                  <a:ext uri="{FF2B5EF4-FFF2-40B4-BE49-F238E27FC236}">
                    <a16:creationId xmlns:a16="http://schemas.microsoft.com/office/drawing/2014/main" id="{5875F344-574C-4A21-9A1B-2856EE81180C}"/>
                  </a:ext>
                </a:extLst>
              </p:cNvPr>
              <p:cNvGraphicFramePr>
                <a:graphicFrameLocks noGrp="1"/>
              </p:cNvGraphicFramePr>
              <p:nvPr>
                <p:ph sz="quarter" idx="15"/>
                <p:extLst>
                  <p:ext uri="{D42A27DB-BD31-4B8C-83A1-F6EECF244321}">
                    <p14:modId xmlns:p14="http://schemas.microsoft.com/office/powerpoint/2010/main" val="3232907885"/>
                  </p:ext>
                </p:extLst>
              </p:nvPr>
            </p:nvGraphicFramePr>
            <p:xfrm>
              <a:off x="533400" y="2627313"/>
              <a:ext cx="6953250" cy="36814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Pladsholder til indhold 7">
                <a:extLst>
                  <a:ext uri="{FF2B5EF4-FFF2-40B4-BE49-F238E27FC236}">
                    <a16:creationId xmlns:a16="http://schemas.microsoft.com/office/drawing/2014/main" id="{5875F344-574C-4A21-9A1B-2856EE8118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" y="2627313"/>
                <a:ext cx="6953250" cy="3681412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kstfelt 8">
            <a:extLst>
              <a:ext uri="{FF2B5EF4-FFF2-40B4-BE49-F238E27FC236}">
                <a16:creationId xmlns:a16="http://schemas.microsoft.com/office/drawing/2014/main" id="{966C2EF7-B48F-4D4A-A1D0-4BEE69F04BA3}"/>
              </a:ext>
            </a:extLst>
          </p:cNvPr>
          <p:cNvSpPr txBox="1"/>
          <p:nvPr/>
        </p:nvSpPr>
        <p:spPr>
          <a:xfrm>
            <a:off x="1711948" y="4961951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82,3 mia. kr.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29DE954-E6A7-4114-9C6E-2CBAAA0CB32D}"/>
              </a:ext>
            </a:extLst>
          </p:cNvPr>
          <p:cNvSpPr txBox="1"/>
          <p:nvPr/>
        </p:nvSpPr>
        <p:spPr>
          <a:xfrm>
            <a:off x="5059571" y="3533370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37,8 mia. kr.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47EC753-0D91-4CEC-AFAA-79821D7B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073" y="4270550"/>
            <a:ext cx="3552299" cy="17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352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IT-Branchen">
      <a:dk1>
        <a:srgbClr val="222222"/>
      </a:dk1>
      <a:lt1>
        <a:srgbClr val="FFFFFF"/>
      </a:lt1>
      <a:dk2>
        <a:srgbClr val="00002A"/>
      </a:dk2>
      <a:lt2>
        <a:srgbClr val="E90C30"/>
      </a:lt2>
      <a:accent1>
        <a:srgbClr val="E90C30"/>
      </a:accent1>
      <a:accent2>
        <a:srgbClr val="4A4453"/>
      </a:accent2>
      <a:accent3>
        <a:srgbClr val="D4D3D6"/>
      </a:accent3>
      <a:accent4>
        <a:srgbClr val="FFFFFF"/>
      </a:accent4>
      <a:accent5>
        <a:srgbClr val="4316FB"/>
      </a:accent5>
      <a:accent6>
        <a:srgbClr val="80C6B8"/>
      </a:accent6>
      <a:hlink>
        <a:srgbClr val="4316FB"/>
      </a:hlink>
      <a:folHlink>
        <a:srgbClr val="4316F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kabelon 2019 IT-Branchen.pptx" id="{0A05353C-9E0C-4ED1-9F00-AF36E417D847}" vid="{76AFC437-F271-4FFA-8A4B-52EAF8A04E63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3A576F8B23745876AB7E7794D05C3" ma:contentTypeVersion="10" ma:contentTypeDescription="Opret et nyt dokument." ma:contentTypeScope="" ma:versionID="ee39fbbdfed1d994a92609847e3cde25">
  <xsd:schema xmlns:xsd="http://www.w3.org/2001/XMLSchema" xmlns:xs="http://www.w3.org/2001/XMLSchema" xmlns:p="http://schemas.microsoft.com/office/2006/metadata/properties" xmlns:ns3="a2e22843-a6bd-4287-9d4f-f618d6a553ae" xmlns:ns4="7e8c1a17-b4f5-4a7d-9d46-cd5f21924bda" targetNamespace="http://schemas.microsoft.com/office/2006/metadata/properties" ma:root="true" ma:fieldsID="63fc82b9a3ce46a70711fb2b204f1d12" ns3:_="" ns4:_="">
    <xsd:import namespace="a2e22843-a6bd-4287-9d4f-f618d6a553ae"/>
    <xsd:import namespace="7e8c1a17-b4f5-4a7d-9d46-cd5f21924b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22843-a6bd-4287-9d4f-f618d6a55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c1a17-b4f5-4a7d-9d46-cd5f21924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8D0DA-CC8E-4AD3-A9C7-DB4EF85D9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22843-a6bd-4287-9d4f-f618d6a553ae"/>
    <ds:schemaRef ds:uri="7e8c1a17-b4f5-4a7d-9d46-cd5f21924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004BE8-B636-4893-A6D5-D6ED9D9AA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740140-64D2-4125-AA92-93BA39A03DC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7e8c1a17-b4f5-4a7d-9d46-cd5f21924bda"/>
    <ds:schemaRef ds:uri="a2e22843-a6bd-4287-9d4f-f618d6a553a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 2019 IT-Branchen</Template>
  <TotalTime>2567</TotalTime>
  <Words>337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Ruda</vt:lpstr>
      <vt:lpstr>Kontortema</vt:lpstr>
      <vt:lpstr>It-branchens danske fodaftryk</vt:lpstr>
      <vt:lpstr>4.327 virksomheder i it-branchen</vt:lpstr>
      <vt:lpstr>Omsætning på 233 mia. kr. i 2018</vt:lpstr>
      <vt:lpstr>Vi eksporterede for 69 mia. kr. i 2018</vt:lpstr>
      <vt:lpstr>Vi skaber 184.800 fuldtidsjob</vt:lpstr>
      <vt:lpstr>34,3 mia. kr. i årlige skatteindbetalinger</vt:lpstr>
      <vt:lpstr>Branchen investerer 6,7 mia. kr. i Forskning og Udvikling (FoU) hvert år</vt:lpstr>
      <vt:lpstr>En produktionsværdi på 240 mia. kr.</vt:lpstr>
      <vt:lpstr>En årlig samfundsværdi på 120 mia. kr.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Rune Fick Hansen</dc:creator>
  <cp:lastModifiedBy>Rune Fick Hansen</cp:lastModifiedBy>
  <cp:revision>1</cp:revision>
  <cp:lastPrinted>2019-05-22T07:30:54Z</cp:lastPrinted>
  <dcterms:created xsi:type="dcterms:W3CDTF">2019-10-30T08:11:21Z</dcterms:created>
  <dcterms:modified xsi:type="dcterms:W3CDTF">2019-11-13T11:50:22Z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0x010100A2F3A576F8B23745876AB7E7794D05C3</vt:lpwstr>
  </property>
</Properties>
</file>